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67" r:id="rId4"/>
    <p:sldId id="268" r:id="rId5"/>
    <p:sldId id="269" r:id="rId6"/>
    <p:sldId id="27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>
        <p:scale>
          <a:sx n="39" d="100"/>
          <a:sy n="39" d="100"/>
        </p:scale>
        <p:origin x="1938" y="840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EB057-70D4-48F2-BBDD-9AEDA6E26CBC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C0DA-5F48-4E43-A91A-96EDA67C2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95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EB057-70D4-48F2-BBDD-9AEDA6E26CBC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C0DA-5F48-4E43-A91A-96EDA67C2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30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EB057-70D4-48F2-BBDD-9AEDA6E26CBC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C0DA-5F48-4E43-A91A-96EDA67C2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60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EB057-70D4-48F2-BBDD-9AEDA6E26CBC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C0DA-5F48-4E43-A91A-96EDA67C2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4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EB057-70D4-48F2-BBDD-9AEDA6E26CBC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C0DA-5F48-4E43-A91A-96EDA67C2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69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EB057-70D4-48F2-BBDD-9AEDA6E26CBC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C0DA-5F48-4E43-A91A-96EDA67C2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1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EB057-70D4-48F2-BBDD-9AEDA6E26CBC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C0DA-5F48-4E43-A91A-96EDA67C2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47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EB057-70D4-48F2-BBDD-9AEDA6E26CBC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C0DA-5F48-4E43-A91A-96EDA67C2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20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EB057-70D4-48F2-BBDD-9AEDA6E26CBC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C0DA-5F48-4E43-A91A-96EDA67C2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0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EB057-70D4-48F2-BBDD-9AEDA6E26CBC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C0DA-5F48-4E43-A91A-96EDA67C2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467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EB057-70D4-48F2-BBDD-9AEDA6E26CBC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C0DA-5F48-4E43-A91A-96EDA67C2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09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EB057-70D4-48F2-BBDD-9AEDA6E26CBC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9C0DA-5F48-4E43-A91A-96EDA67C2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932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2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8" y="38100"/>
            <a:ext cx="1211826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738" y="589935"/>
            <a:ext cx="41885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USE</a:t>
            </a:r>
            <a:r>
              <a:rPr lang="en-US" sz="4800" dirty="0" smtClean="0"/>
              <a:t> </a:t>
            </a:r>
            <a:r>
              <a:rPr lang="en-US" sz="4800" dirty="0" smtClean="0"/>
              <a:t>SUNSCREEN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048431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wdDnDiag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2600" y="584200"/>
            <a:ext cx="117094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 smtClean="0"/>
              <a:t>THANK YOU AND ENJOY THE SUMMER!</a:t>
            </a:r>
            <a:endParaRPr lang="en-US" sz="10000" dirty="0"/>
          </a:p>
        </p:txBody>
      </p:sp>
      <p:sp>
        <p:nvSpPr>
          <p:cNvPr id="15" name="Smiley Face 14"/>
          <p:cNvSpPr/>
          <p:nvPr/>
        </p:nvSpPr>
        <p:spPr>
          <a:xfrm>
            <a:off x="5003800" y="3881299"/>
            <a:ext cx="2184400" cy="1879600"/>
          </a:xfrm>
          <a:prstGeom prst="smileyFac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1641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5086" cy="6858000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365301" y="0"/>
            <a:ext cx="11826699" cy="6858000"/>
          </a:xfrm>
          <a:custGeom>
            <a:avLst/>
            <a:gdLst/>
            <a:ahLst/>
            <a:cxnLst/>
            <a:rect l="l" t="t" r="r" b="b"/>
            <a:pathLst>
              <a:path w="11826699" h="6858000">
                <a:moveTo>
                  <a:pt x="9407462" y="2604915"/>
                </a:moveTo>
                <a:lnTo>
                  <a:pt x="9555360" y="2604915"/>
                </a:lnTo>
                <a:cubicBezTo>
                  <a:pt x="9582646" y="2604915"/>
                  <a:pt x="9610706" y="2607085"/>
                  <a:pt x="9639541" y="2611426"/>
                </a:cubicBezTo>
                <a:cubicBezTo>
                  <a:pt x="9668377" y="2615767"/>
                  <a:pt x="9696282" y="2625999"/>
                  <a:pt x="9723257" y="2642122"/>
                </a:cubicBezTo>
                <a:cubicBezTo>
                  <a:pt x="9750232" y="2658245"/>
                  <a:pt x="9772867" y="2682740"/>
                  <a:pt x="9791160" y="2715606"/>
                </a:cubicBezTo>
                <a:cubicBezTo>
                  <a:pt x="9809453" y="2748472"/>
                  <a:pt x="9818600" y="2789400"/>
                  <a:pt x="9818600" y="2838389"/>
                </a:cubicBezTo>
                <a:cubicBezTo>
                  <a:pt x="9818600" y="2874356"/>
                  <a:pt x="9813019" y="2907687"/>
                  <a:pt x="9801857" y="2938383"/>
                </a:cubicBezTo>
                <a:cubicBezTo>
                  <a:pt x="9790695" y="2969079"/>
                  <a:pt x="9774262" y="2995434"/>
                  <a:pt x="9752557" y="3017448"/>
                </a:cubicBezTo>
                <a:cubicBezTo>
                  <a:pt x="9730853" y="3039462"/>
                  <a:pt x="9704034" y="3056670"/>
                  <a:pt x="9672097" y="3069072"/>
                </a:cubicBezTo>
                <a:cubicBezTo>
                  <a:pt x="9640162" y="3081475"/>
                  <a:pt x="9600009" y="3087676"/>
                  <a:pt x="9551639" y="3087676"/>
                </a:cubicBezTo>
                <a:lnTo>
                  <a:pt x="9407462" y="3087676"/>
                </a:lnTo>
                <a:close/>
                <a:moveTo>
                  <a:pt x="6540437" y="2604915"/>
                </a:moveTo>
                <a:lnTo>
                  <a:pt x="6675313" y="2604915"/>
                </a:lnTo>
                <a:cubicBezTo>
                  <a:pt x="6706939" y="2604915"/>
                  <a:pt x="6732519" y="2605845"/>
                  <a:pt x="6752052" y="2607705"/>
                </a:cubicBezTo>
                <a:cubicBezTo>
                  <a:pt x="6771586" y="2609566"/>
                  <a:pt x="6789104" y="2612666"/>
                  <a:pt x="6804607" y="2617007"/>
                </a:cubicBezTo>
                <a:cubicBezTo>
                  <a:pt x="6854217" y="2631270"/>
                  <a:pt x="6889563" y="2654679"/>
                  <a:pt x="6910647" y="2687235"/>
                </a:cubicBezTo>
                <a:cubicBezTo>
                  <a:pt x="6931732" y="2719792"/>
                  <a:pt x="6942273" y="2759634"/>
                  <a:pt x="6942273" y="2806763"/>
                </a:cubicBezTo>
                <a:cubicBezTo>
                  <a:pt x="6942273" y="2835908"/>
                  <a:pt x="6937467" y="2862883"/>
                  <a:pt x="6927856" y="2887688"/>
                </a:cubicBezTo>
                <a:cubicBezTo>
                  <a:pt x="6918244" y="2912493"/>
                  <a:pt x="6903206" y="2934042"/>
                  <a:pt x="6882742" y="2952335"/>
                </a:cubicBezTo>
                <a:cubicBezTo>
                  <a:pt x="6862278" y="2970629"/>
                  <a:pt x="6836698" y="2984892"/>
                  <a:pt x="6806003" y="2995123"/>
                </a:cubicBezTo>
                <a:cubicBezTo>
                  <a:pt x="6775307" y="3005355"/>
                  <a:pt x="6738875" y="3010471"/>
                  <a:pt x="6696707" y="3010471"/>
                </a:cubicBezTo>
                <a:lnTo>
                  <a:pt x="6540437" y="3010471"/>
                </a:lnTo>
                <a:close/>
                <a:moveTo>
                  <a:pt x="9310723" y="2472830"/>
                </a:moveTo>
                <a:cubicBezTo>
                  <a:pt x="9294601" y="2472830"/>
                  <a:pt x="9280028" y="2478101"/>
                  <a:pt x="9267005" y="2488643"/>
                </a:cubicBezTo>
                <a:cubicBezTo>
                  <a:pt x="9253983" y="2499185"/>
                  <a:pt x="9247471" y="2516858"/>
                  <a:pt x="9247471" y="2541663"/>
                </a:cubicBezTo>
                <a:lnTo>
                  <a:pt x="9247471" y="3652293"/>
                </a:lnTo>
                <a:cubicBezTo>
                  <a:pt x="9247471" y="3657254"/>
                  <a:pt x="9248713" y="3661594"/>
                  <a:pt x="9251192" y="3665315"/>
                </a:cubicBezTo>
                <a:cubicBezTo>
                  <a:pt x="9253673" y="3669036"/>
                  <a:pt x="9258014" y="3671981"/>
                  <a:pt x="9264215" y="3674152"/>
                </a:cubicBezTo>
                <a:cubicBezTo>
                  <a:pt x="9270417" y="3676322"/>
                  <a:pt x="9278632" y="3678182"/>
                  <a:pt x="9288864" y="3679733"/>
                </a:cubicBezTo>
                <a:cubicBezTo>
                  <a:pt x="9299096" y="3681283"/>
                  <a:pt x="9311965" y="3682058"/>
                  <a:pt x="9327467" y="3682058"/>
                </a:cubicBezTo>
                <a:cubicBezTo>
                  <a:pt x="9342970" y="3682058"/>
                  <a:pt x="9355837" y="3681283"/>
                  <a:pt x="9366069" y="3679733"/>
                </a:cubicBezTo>
                <a:cubicBezTo>
                  <a:pt x="9376301" y="3678182"/>
                  <a:pt x="9384363" y="3676322"/>
                  <a:pt x="9390253" y="3674152"/>
                </a:cubicBezTo>
                <a:cubicBezTo>
                  <a:pt x="9396145" y="3671981"/>
                  <a:pt x="9400485" y="3669036"/>
                  <a:pt x="9403276" y="3665315"/>
                </a:cubicBezTo>
                <a:cubicBezTo>
                  <a:pt x="9406066" y="3661594"/>
                  <a:pt x="9407462" y="3657254"/>
                  <a:pt x="9407462" y="3652293"/>
                </a:cubicBezTo>
                <a:lnTo>
                  <a:pt x="9407462" y="3218831"/>
                </a:lnTo>
                <a:lnTo>
                  <a:pt x="9544197" y="3218831"/>
                </a:lnTo>
                <a:cubicBezTo>
                  <a:pt x="9618612" y="3218831"/>
                  <a:pt x="9682640" y="3209529"/>
                  <a:pt x="9736279" y="3190925"/>
                </a:cubicBezTo>
                <a:cubicBezTo>
                  <a:pt x="9789919" y="3172322"/>
                  <a:pt x="9835188" y="3145967"/>
                  <a:pt x="9872085" y="3111861"/>
                </a:cubicBezTo>
                <a:cubicBezTo>
                  <a:pt x="9908982" y="3077754"/>
                  <a:pt x="9937352" y="3036516"/>
                  <a:pt x="9957196" y="2988147"/>
                </a:cubicBezTo>
                <a:cubicBezTo>
                  <a:pt x="9977040" y="2939778"/>
                  <a:pt x="9986962" y="2885518"/>
                  <a:pt x="9986962" y="2825366"/>
                </a:cubicBezTo>
                <a:cubicBezTo>
                  <a:pt x="9986962" y="2780098"/>
                  <a:pt x="9980605" y="2738705"/>
                  <a:pt x="9967893" y="2701188"/>
                </a:cubicBezTo>
                <a:cubicBezTo>
                  <a:pt x="9955181" y="2663671"/>
                  <a:pt x="9937043" y="2630650"/>
                  <a:pt x="9913478" y="2602124"/>
                </a:cubicBezTo>
                <a:cubicBezTo>
                  <a:pt x="9889913" y="2573599"/>
                  <a:pt x="9861233" y="2549569"/>
                  <a:pt x="9827437" y="2530036"/>
                </a:cubicBezTo>
                <a:cubicBezTo>
                  <a:pt x="9793640" y="2510502"/>
                  <a:pt x="9760464" y="2497169"/>
                  <a:pt x="9727908" y="2490038"/>
                </a:cubicBezTo>
                <a:cubicBezTo>
                  <a:pt x="9695352" y="2482907"/>
                  <a:pt x="9667137" y="2478256"/>
                  <a:pt x="9643262" y="2476085"/>
                </a:cubicBezTo>
                <a:cubicBezTo>
                  <a:pt x="9619388" y="2473915"/>
                  <a:pt x="9594427" y="2472830"/>
                  <a:pt x="9568382" y="2472830"/>
                </a:cubicBezTo>
                <a:close/>
                <a:moveTo>
                  <a:pt x="7732886" y="2472830"/>
                </a:moveTo>
                <a:cubicBezTo>
                  <a:pt x="7727924" y="2472830"/>
                  <a:pt x="7723429" y="2474070"/>
                  <a:pt x="7719399" y="2476550"/>
                </a:cubicBezTo>
                <a:cubicBezTo>
                  <a:pt x="7715367" y="2479031"/>
                  <a:pt x="7712111" y="2483062"/>
                  <a:pt x="7709632" y="2488643"/>
                </a:cubicBezTo>
                <a:cubicBezTo>
                  <a:pt x="7707151" y="2494224"/>
                  <a:pt x="7705135" y="2501510"/>
                  <a:pt x="7703586" y="2510502"/>
                </a:cubicBezTo>
                <a:cubicBezTo>
                  <a:pt x="7702035" y="2519494"/>
                  <a:pt x="7701260" y="2529881"/>
                  <a:pt x="7701260" y="2541663"/>
                </a:cubicBezTo>
                <a:cubicBezTo>
                  <a:pt x="7701260" y="2553445"/>
                  <a:pt x="7702035" y="2563677"/>
                  <a:pt x="7703586" y="2572359"/>
                </a:cubicBezTo>
                <a:cubicBezTo>
                  <a:pt x="7705135" y="2581040"/>
                  <a:pt x="7707151" y="2588017"/>
                  <a:pt x="7709632" y="2593287"/>
                </a:cubicBezTo>
                <a:cubicBezTo>
                  <a:pt x="7712111" y="2598559"/>
                  <a:pt x="7715367" y="2602434"/>
                  <a:pt x="7719399" y="2604915"/>
                </a:cubicBezTo>
                <a:cubicBezTo>
                  <a:pt x="7723429" y="2607395"/>
                  <a:pt x="7727924" y="2608635"/>
                  <a:pt x="7732886" y="2608635"/>
                </a:cubicBezTo>
                <a:lnTo>
                  <a:pt x="8071470" y="2608635"/>
                </a:lnTo>
                <a:lnTo>
                  <a:pt x="8071470" y="3652293"/>
                </a:lnTo>
                <a:cubicBezTo>
                  <a:pt x="8071470" y="3657254"/>
                  <a:pt x="8072709" y="3661594"/>
                  <a:pt x="8075191" y="3665315"/>
                </a:cubicBezTo>
                <a:cubicBezTo>
                  <a:pt x="8077670" y="3669036"/>
                  <a:pt x="8082011" y="3671981"/>
                  <a:pt x="8088213" y="3674152"/>
                </a:cubicBezTo>
                <a:cubicBezTo>
                  <a:pt x="8094413" y="3676322"/>
                  <a:pt x="8102785" y="3678182"/>
                  <a:pt x="8113328" y="3679733"/>
                </a:cubicBezTo>
                <a:cubicBezTo>
                  <a:pt x="8123869" y="3681283"/>
                  <a:pt x="8136583" y="3682058"/>
                  <a:pt x="8151465" y="3682058"/>
                </a:cubicBezTo>
                <a:cubicBezTo>
                  <a:pt x="8166967" y="3682058"/>
                  <a:pt x="8179835" y="3681283"/>
                  <a:pt x="8190067" y="3679733"/>
                </a:cubicBezTo>
                <a:cubicBezTo>
                  <a:pt x="8200299" y="3678182"/>
                  <a:pt x="8208515" y="3676322"/>
                  <a:pt x="8214717" y="3674152"/>
                </a:cubicBezTo>
                <a:cubicBezTo>
                  <a:pt x="8220917" y="3671981"/>
                  <a:pt x="8225258" y="3669036"/>
                  <a:pt x="8227739" y="3665315"/>
                </a:cubicBezTo>
                <a:cubicBezTo>
                  <a:pt x="8230219" y="3661594"/>
                  <a:pt x="8231460" y="3657254"/>
                  <a:pt x="8231460" y="3652293"/>
                </a:cubicBezTo>
                <a:lnTo>
                  <a:pt x="8231460" y="2608635"/>
                </a:lnTo>
                <a:lnTo>
                  <a:pt x="8570044" y="2608635"/>
                </a:lnTo>
                <a:cubicBezTo>
                  <a:pt x="8575004" y="2608635"/>
                  <a:pt x="8579500" y="2607395"/>
                  <a:pt x="8583532" y="2604915"/>
                </a:cubicBezTo>
                <a:cubicBezTo>
                  <a:pt x="8587562" y="2602434"/>
                  <a:pt x="8590973" y="2598559"/>
                  <a:pt x="8593764" y="2593287"/>
                </a:cubicBezTo>
                <a:cubicBezTo>
                  <a:pt x="8596554" y="2588017"/>
                  <a:pt x="8598569" y="2581040"/>
                  <a:pt x="8599810" y="2572359"/>
                </a:cubicBezTo>
                <a:cubicBezTo>
                  <a:pt x="8601049" y="2563677"/>
                  <a:pt x="8601670" y="2553445"/>
                  <a:pt x="8601670" y="2541663"/>
                </a:cubicBezTo>
                <a:cubicBezTo>
                  <a:pt x="8601670" y="2529881"/>
                  <a:pt x="8601049" y="2519494"/>
                  <a:pt x="8599810" y="2510502"/>
                </a:cubicBezTo>
                <a:cubicBezTo>
                  <a:pt x="8598569" y="2501510"/>
                  <a:pt x="8596554" y="2494224"/>
                  <a:pt x="8593764" y="2488643"/>
                </a:cubicBezTo>
                <a:cubicBezTo>
                  <a:pt x="8590973" y="2483062"/>
                  <a:pt x="8587562" y="2479031"/>
                  <a:pt x="8583532" y="2476550"/>
                </a:cubicBezTo>
                <a:cubicBezTo>
                  <a:pt x="8579500" y="2474070"/>
                  <a:pt x="8575004" y="2472830"/>
                  <a:pt x="8570044" y="2472830"/>
                </a:cubicBezTo>
                <a:close/>
                <a:moveTo>
                  <a:pt x="6439979" y="2472830"/>
                </a:moveTo>
                <a:cubicBezTo>
                  <a:pt x="6425716" y="2472830"/>
                  <a:pt x="6412228" y="2477636"/>
                  <a:pt x="6399516" y="2487248"/>
                </a:cubicBezTo>
                <a:cubicBezTo>
                  <a:pt x="6386803" y="2496859"/>
                  <a:pt x="6380447" y="2513758"/>
                  <a:pt x="6380447" y="2537942"/>
                </a:cubicBezTo>
                <a:lnTo>
                  <a:pt x="6380447" y="3652293"/>
                </a:lnTo>
                <a:cubicBezTo>
                  <a:pt x="6380447" y="3657254"/>
                  <a:pt x="6381687" y="3661594"/>
                  <a:pt x="6384168" y="3665315"/>
                </a:cubicBezTo>
                <a:cubicBezTo>
                  <a:pt x="6386649" y="3669036"/>
                  <a:pt x="6390989" y="3671981"/>
                  <a:pt x="6397190" y="3674152"/>
                </a:cubicBezTo>
                <a:cubicBezTo>
                  <a:pt x="6403392" y="3676322"/>
                  <a:pt x="6411608" y="3678182"/>
                  <a:pt x="6421840" y="3679733"/>
                </a:cubicBezTo>
                <a:cubicBezTo>
                  <a:pt x="6432072" y="3681283"/>
                  <a:pt x="6444939" y="3682058"/>
                  <a:pt x="6460442" y="3682058"/>
                </a:cubicBezTo>
                <a:cubicBezTo>
                  <a:pt x="6475945" y="3682058"/>
                  <a:pt x="6488813" y="3681283"/>
                  <a:pt x="6499045" y="3679733"/>
                </a:cubicBezTo>
                <a:cubicBezTo>
                  <a:pt x="6509277" y="3678182"/>
                  <a:pt x="6517338" y="3676322"/>
                  <a:pt x="6523229" y="3674152"/>
                </a:cubicBezTo>
                <a:cubicBezTo>
                  <a:pt x="6529120" y="3671981"/>
                  <a:pt x="6533461" y="3669036"/>
                  <a:pt x="6536252" y="3665315"/>
                </a:cubicBezTo>
                <a:cubicBezTo>
                  <a:pt x="6539042" y="3661594"/>
                  <a:pt x="6540437" y="3657254"/>
                  <a:pt x="6540437" y="3652293"/>
                </a:cubicBezTo>
                <a:lnTo>
                  <a:pt x="6540437" y="3139766"/>
                </a:lnTo>
                <a:lnTo>
                  <a:pt x="6647408" y="3139766"/>
                </a:lnTo>
                <a:cubicBezTo>
                  <a:pt x="6683994" y="3139766"/>
                  <a:pt x="6715311" y="3145192"/>
                  <a:pt x="6741355" y="3156044"/>
                </a:cubicBezTo>
                <a:cubicBezTo>
                  <a:pt x="6767400" y="3166896"/>
                  <a:pt x="6790034" y="3182089"/>
                  <a:pt x="6809258" y="3201622"/>
                </a:cubicBezTo>
                <a:cubicBezTo>
                  <a:pt x="6828482" y="3221156"/>
                  <a:pt x="6845070" y="3244411"/>
                  <a:pt x="6859023" y="3271386"/>
                </a:cubicBezTo>
                <a:cubicBezTo>
                  <a:pt x="6872975" y="3298361"/>
                  <a:pt x="6886463" y="3327971"/>
                  <a:pt x="6899485" y="3360217"/>
                </a:cubicBezTo>
                <a:lnTo>
                  <a:pt x="7010176" y="3643921"/>
                </a:lnTo>
                <a:cubicBezTo>
                  <a:pt x="7012657" y="3651362"/>
                  <a:pt x="7015602" y="3657564"/>
                  <a:pt x="7019013" y="3662525"/>
                </a:cubicBezTo>
                <a:cubicBezTo>
                  <a:pt x="7022424" y="3667485"/>
                  <a:pt x="7027229" y="3671361"/>
                  <a:pt x="7033431" y="3674152"/>
                </a:cubicBezTo>
                <a:cubicBezTo>
                  <a:pt x="7039632" y="3676942"/>
                  <a:pt x="7047848" y="3678958"/>
                  <a:pt x="7058080" y="3680198"/>
                </a:cubicBezTo>
                <a:cubicBezTo>
                  <a:pt x="7068312" y="3681438"/>
                  <a:pt x="7081490" y="3682058"/>
                  <a:pt x="7097613" y="3682058"/>
                </a:cubicBezTo>
                <a:cubicBezTo>
                  <a:pt x="7116216" y="3682058"/>
                  <a:pt x="7131099" y="3681438"/>
                  <a:pt x="7142261" y="3680198"/>
                </a:cubicBezTo>
                <a:cubicBezTo>
                  <a:pt x="7153423" y="3678958"/>
                  <a:pt x="7162105" y="3677097"/>
                  <a:pt x="7168306" y="3674617"/>
                </a:cubicBezTo>
                <a:cubicBezTo>
                  <a:pt x="7174507" y="3672136"/>
                  <a:pt x="7178538" y="3669036"/>
                  <a:pt x="7180398" y="3665315"/>
                </a:cubicBezTo>
                <a:cubicBezTo>
                  <a:pt x="7182259" y="3661594"/>
                  <a:pt x="7183189" y="3657254"/>
                  <a:pt x="7183189" y="3652293"/>
                </a:cubicBezTo>
                <a:cubicBezTo>
                  <a:pt x="7183189" y="3647332"/>
                  <a:pt x="7181948" y="3640355"/>
                  <a:pt x="7179468" y="3631364"/>
                </a:cubicBezTo>
                <a:cubicBezTo>
                  <a:pt x="7176988" y="3622372"/>
                  <a:pt x="7171407" y="3606714"/>
                  <a:pt x="7162725" y="3584390"/>
                </a:cubicBezTo>
                <a:lnTo>
                  <a:pt x="7054825" y="3319290"/>
                </a:lnTo>
                <a:cubicBezTo>
                  <a:pt x="7042423" y="3288904"/>
                  <a:pt x="7030020" y="3261619"/>
                  <a:pt x="7017618" y="3237434"/>
                </a:cubicBezTo>
                <a:cubicBezTo>
                  <a:pt x="7005216" y="3213250"/>
                  <a:pt x="6992038" y="3191856"/>
                  <a:pt x="6978085" y="3173252"/>
                </a:cubicBezTo>
                <a:cubicBezTo>
                  <a:pt x="6964133" y="3154649"/>
                  <a:pt x="6949095" y="3138681"/>
                  <a:pt x="6932972" y="3125348"/>
                </a:cubicBezTo>
                <a:cubicBezTo>
                  <a:pt x="6916849" y="3112016"/>
                  <a:pt x="6898865" y="3101008"/>
                  <a:pt x="6879021" y="3092327"/>
                </a:cubicBezTo>
                <a:cubicBezTo>
                  <a:pt x="6914368" y="3079925"/>
                  <a:pt x="6946304" y="3064732"/>
                  <a:pt x="6974830" y="3046748"/>
                </a:cubicBezTo>
                <a:cubicBezTo>
                  <a:pt x="7003355" y="3028765"/>
                  <a:pt x="7027850" y="3007526"/>
                  <a:pt x="7048313" y="2983031"/>
                </a:cubicBezTo>
                <a:cubicBezTo>
                  <a:pt x="7068777" y="2958537"/>
                  <a:pt x="7084435" y="2930321"/>
                  <a:pt x="7095287" y="2898385"/>
                </a:cubicBezTo>
                <a:cubicBezTo>
                  <a:pt x="7106140" y="2866449"/>
                  <a:pt x="7111565" y="2830327"/>
                  <a:pt x="7111565" y="2790020"/>
                </a:cubicBezTo>
                <a:cubicBezTo>
                  <a:pt x="7111565" y="2748472"/>
                  <a:pt x="7105519" y="2710490"/>
                  <a:pt x="7093427" y="2676073"/>
                </a:cubicBezTo>
                <a:cubicBezTo>
                  <a:pt x="7081335" y="2641657"/>
                  <a:pt x="7063196" y="2611116"/>
                  <a:pt x="7039012" y="2584451"/>
                </a:cubicBezTo>
                <a:cubicBezTo>
                  <a:pt x="7014827" y="2557786"/>
                  <a:pt x="6984906" y="2535772"/>
                  <a:pt x="6949250" y="2518408"/>
                </a:cubicBezTo>
                <a:cubicBezTo>
                  <a:pt x="6913593" y="2501045"/>
                  <a:pt x="6872510" y="2488333"/>
                  <a:pt x="6826001" y="2480271"/>
                </a:cubicBezTo>
                <a:cubicBezTo>
                  <a:pt x="6809879" y="2478411"/>
                  <a:pt x="6791740" y="2476705"/>
                  <a:pt x="6771586" y="2475155"/>
                </a:cubicBezTo>
                <a:cubicBezTo>
                  <a:pt x="6751432" y="2473605"/>
                  <a:pt x="6726163" y="2472830"/>
                  <a:pt x="6695777" y="2472830"/>
                </a:cubicBezTo>
                <a:close/>
                <a:moveTo>
                  <a:pt x="5506528" y="2472830"/>
                </a:moveTo>
                <a:lnTo>
                  <a:pt x="5730699" y="2472830"/>
                </a:lnTo>
                <a:lnTo>
                  <a:pt x="5730699" y="2605845"/>
                </a:lnTo>
                <a:lnTo>
                  <a:pt x="5606987" y="2605845"/>
                </a:lnTo>
                <a:lnTo>
                  <a:pt x="5606987" y="2983496"/>
                </a:lnTo>
                <a:lnTo>
                  <a:pt x="5730699" y="2983496"/>
                </a:lnTo>
                <a:lnTo>
                  <a:pt x="5730699" y="3112791"/>
                </a:lnTo>
                <a:lnTo>
                  <a:pt x="5606987" y="3112791"/>
                </a:lnTo>
                <a:lnTo>
                  <a:pt x="5606987" y="3543462"/>
                </a:lnTo>
                <a:lnTo>
                  <a:pt x="5730699" y="3543462"/>
                </a:lnTo>
                <a:lnTo>
                  <a:pt x="5730699" y="3676477"/>
                </a:lnTo>
                <a:lnTo>
                  <a:pt x="5506528" y="3676477"/>
                </a:lnTo>
                <a:cubicBezTo>
                  <a:pt x="5492266" y="3676477"/>
                  <a:pt x="5478778" y="3671671"/>
                  <a:pt x="5466065" y="3662059"/>
                </a:cubicBezTo>
                <a:cubicBezTo>
                  <a:pt x="5453353" y="3652448"/>
                  <a:pt x="5446997" y="3635549"/>
                  <a:pt x="5446997" y="3611365"/>
                </a:cubicBezTo>
                <a:lnTo>
                  <a:pt x="5446997" y="2537942"/>
                </a:lnTo>
                <a:cubicBezTo>
                  <a:pt x="5446997" y="2513758"/>
                  <a:pt x="5453353" y="2496859"/>
                  <a:pt x="5466065" y="2487248"/>
                </a:cubicBezTo>
                <a:cubicBezTo>
                  <a:pt x="5478778" y="2477636"/>
                  <a:pt x="5492266" y="2472830"/>
                  <a:pt x="5506528" y="2472830"/>
                </a:cubicBezTo>
                <a:close/>
                <a:moveTo>
                  <a:pt x="3885282" y="2472830"/>
                </a:moveTo>
                <a:lnTo>
                  <a:pt x="3983518" y="2472830"/>
                </a:lnTo>
                <a:cubicBezTo>
                  <a:pt x="4003662" y="2472830"/>
                  <a:pt x="4021291" y="2474690"/>
                  <a:pt x="4036407" y="2478411"/>
                </a:cubicBezTo>
                <a:cubicBezTo>
                  <a:pt x="4051522" y="2482131"/>
                  <a:pt x="4064745" y="2488023"/>
                  <a:pt x="4076077" y="2496084"/>
                </a:cubicBezTo>
                <a:cubicBezTo>
                  <a:pt x="4087409" y="2504146"/>
                  <a:pt x="4096854" y="2514378"/>
                  <a:pt x="4104412" y="2526780"/>
                </a:cubicBezTo>
                <a:cubicBezTo>
                  <a:pt x="4111969" y="2539182"/>
                  <a:pt x="4118582" y="2553755"/>
                  <a:pt x="4124250" y="2570498"/>
                </a:cubicBezTo>
                <a:lnTo>
                  <a:pt x="4468415" y="3442073"/>
                </a:lnTo>
                <a:lnTo>
                  <a:pt x="4473066" y="3442073"/>
                </a:lnTo>
                <a:lnTo>
                  <a:pt x="4831183" y="2573289"/>
                </a:lnTo>
                <a:cubicBezTo>
                  <a:pt x="4838111" y="2554685"/>
                  <a:pt x="4845671" y="2538872"/>
                  <a:pt x="4853864" y="2525850"/>
                </a:cubicBezTo>
                <a:cubicBezTo>
                  <a:pt x="4862056" y="2512827"/>
                  <a:pt x="4871036" y="2502440"/>
                  <a:pt x="4880802" y="2494689"/>
                </a:cubicBezTo>
                <a:cubicBezTo>
                  <a:pt x="4890569" y="2486937"/>
                  <a:pt x="4901436" y="2481356"/>
                  <a:pt x="4913402" y="2477946"/>
                </a:cubicBezTo>
                <a:cubicBezTo>
                  <a:pt x="4925368" y="2474535"/>
                  <a:pt x="4939229" y="2472830"/>
                  <a:pt x="4954984" y="2472830"/>
                </a:cubicBezTo>
                <a:lnTo>
                  <a:pt x="5057986" y="2472830"/>
                </a:lnTo>
                <a:cubicBezTo>
                  <a:pt x="5067443" y="2472830"/>
                  <a:pt x="5076422" y="2474225"/>
                  <a:pt x="5084925" y="2477016"/>
                </a:cubicBezTo>
                <a:cubicBezTo>
                  <a:pt x="5093427" y="2479806"/>
                  <a:pt x="5100673" y="2484147"/>
                  <a:pt x="5106661" y="2490038"/>
                </a:cubicBezTo>
                <a:cubicBezTo>
                  <a:pt x="5112649" y="2495929"/>
                  <a:pt x="5117532" y="2503371"/>
                  <a:pt x="5121311" y="2512362"/>
                </a:cubicBezTo>
                <a:cubicBezTo>
                  <a:pt x="5125090" y="2521354"/>
                  <a:pt x="5126979" y="2532361"/>
                  <a:pt x="5126979" y="2545384"/>
                </a:cubicBezTo>
                <a:lnTo>
                  <a:pt x="5126979" y="3652293"/>
                </a:lnTo>
                <a:cubicBezTo>
                  <a:pt x="5126979" y="3657254"/>
                  <a:pt x="5125702" y="3661594"/>
                  <a:pt x="5123149" y="3665315"/>
                </a:cubicBezTo>
                <a:cubicBezTo>
                  <a:pt x="5120596" y="3669036"/>
                  <a:pt x="5116125" y="3671981"/>
                  <a:pt x="5109734" y="3674152"/>
                </a:cubicBezTo>
                <a:cubicBezTo>
                  <a:pt x="5103344" y="3676322"/>
                  <a:pt x="5095200" y="3678182"/>
                  <a:pt x="5085303" y="3679733"/>
                </a:cubicBezTo>
                <a:cubicBezTo>
                  <a:pt x="5075405" y="3681283"/>
                  <a:pt x="5062473" y="3682058"/>
                  <a:pt x="5046505" y="3682058"/>
                </a:cubicBezTo>
                <a:cubicBezTo>
                  <a:pt x="5031815" y="3682058"/>
                  <a:pt x="5019202" y="3681283"/>
                  <a:pt x="5008665" y="3679733"/>
                </a:cubicBezTo>
                <a:cubicBezTo>
                  <a:pt x="4998128" y="3678182"/>
                  <a:pt x="4989824" y="3676322"/>
                  <a:pt x="4983754" y="3674152"/>
                </a:cubicBezTo>
                <a:cubicBezTo>
                  <a:pt x="4977684" y="3671981"/>
                  <a:pt x="4973372" y="3669036"/>
                  <a:pt x="4970818" y="3665315"/>
                </a:cubicBezTo>
                <a:cubicBezTo>
                  <a:pt x="4968266" y="3661594"/>
                  <a:pt x="4966989" y="3657254"/>
                  <a:pt x="4966989" y="3652293"/>
                </a:cubicBezTo>
                <a:lnTo>
                  <a:pt x="4966989" y="2603985"/>
                </a:lnTo>
                <a:lnTo>
                  <a:pt x="4965128" y="2603985"/>
                </a:lnTo>
                <a:lnTo>
                  <a:pt x="4540969" y="3656944"/>
                </a:lnTo>
                <a:cubicBezTo>
                  <a:pt x="4539108" y="3661284"/>
                  <a:pt x="4536473" y="3665005"/>
                  <a:pt x="4533062" y="3668106"/>
                </a:cubicBezTo>
                <a:cubicBezTo>
                  <a:pt x="4529652" y="3671206"/>
                  <a:pt x="4524691" y="3673842"/>
                  <a:pt x="4518179" y="3676012"/>
                </a:cubicBezTo>
                <a:cubicBezTo>
                  <a:pt x="4511668" y="3678182"/>
                  <a:pt x="4503917" y="3679733"/>
                  <a:pt x="4494925" y="3680663"/>
                </a:cubicBezTo>
                <a:cubicBezTo>
                  <a:pt x="4485934" y="3681593"/>
                  <a:pt x="4475237" y="3682058"/>
                  <a:pt x="4462834" y="3682058"/>
                </a:cubicBezTo>
                <a:cubicBezTo>
                  <a:pt x="4449812" y="3682058"/>
                  <a:pt x="4438649" y="3681438"/>
                  <a:pt x="4429348" y="3680198"/>
                </a:cubicBezTo>
                <a:cubicBezTo>
                  <a:pt x="4420046" y="3678958"/>
                  <a:pt x="4412295" y="3677252"/>
                  <a:pt x="4406093" y="3675082"/>
                </a:cubicBezTo>
                <a:cubicBezTo>
                  <a:pt x="4399892" y="3672911"/>
                  <a:pt x="4395086" y="3670276"/>
                  <a:pt x="4391675" y="3667175"/>
                </a:cubicBezTo>
                <a:cubicBezTo>
                  <a:pt x="4388265" y="3664075"/>
                  <a:pt x="4385940" y="3660664"/>
                  <a:pt x="4384699" y="3656944"/>
                </a:cubicBezTo>
                <a:lnTo>
                  <a:pt x="3979143" y="2603985"/>
                </a:lnTo>
                <a:lnTo>
                  <a:pt x="3978213" y="2603985"/>
                </a:lnTo>
                <a:lnTo>
                  <a:pt x="3978213" y="3652293"/>
                </a:lnTo>
                <a:cubicBezTo>
                  <a:pt x="3978213" y="3657254"/>
                  <a:pt x="3976936" y="3661594"/>
                  <a:pt x="3974382" y="3665315"/>
                </a:cubicBezTo>
                <a:cubicBezTo>
                  <a:pt x="3971830" y="3669036"/>
                  <a:pt x="3967358" y="3671981"/>
                  <a:pt x="3960968" y="3674152"/>
                </a:cubicBezTo>
                <a:cubicBezTo>
                  <a:pt x="3954578" y="3676322"/>
                  <a:pt x="3946274" y="3678182"/>
                  <a:pt x="3936057" y="3679733"/>
                </a:cubicBezTo>
                <a:cubicBezTo>
                  <a:pt x="3925839" y="3681283"/>
                  <a:pt x="3912747" y="3682058"/>
                  <a:pt x="3896778" y="3682058"/>
                </a:cubicBezTo>
                <a:cubicBezTo>
                  <a:pt x="3881450" y="3682058"/>
                  <a:pt x="3868677" y="3681283"/>
                  <a:pt x="3858460" y="3679733"/>
                </a:cubicBezTo>
                <a:cubicBezTo>
                  <a:pt x="3848242" y="3678182"/>
                  <a:pt x="3840099" y="3676322"/>
                  <a:pt x="3834028" y="3674152"/>
                </a:cubicBezTo>
                <a:cubicBezTo>
                  <a:pt x="3827958" y="3671981"/>
                  <a:pt x="3823806" y="3669036"/>
                  <a:pt x="3821572" y="3665315"/>
                </a:cubicBezTo>
                <a:cubicBezTo>
                  <a:pt x="3819339" y="3661594"/>
                  <a:pt x="3818223" y="3657254"/>
                  <a:pt x="3818223" y="3652293"/>
                </a:cubicBezTo>
                <a:lnTo>
                  <a:pt x="3818223" y="2545384"/>
                </a:lnTo>
                <a:cubicBezTo>
                  <a:pt x="3818223" y="2519339"/>
                  <a:pt x="3825148" y="2500735"/>
                  <a:pt x="3838998" y="2489573"/>
                </a:cubicBezTo>
                <a:cubicBezTo>
                  <a:pt x="3852849" y="2478411"/>
                  <a:pt x="3868278" y="2472830"/>
                  <a:pt x="3885282" y="2472830"/>
                </a:cubicBezTo>
                <a:close/>
                <a:moveTo>
                  <a:pt x="2256507" y="2472830"/>
                </a:moveTo>
                <a:lnTo>
                  <a:pt x="2354742" y="2472830"/>
                </a:lnTo>
                <a:cubicBezTo>
                  <a:pt x="2374887" y="2472830"/>
                  <a:pt x="2392516" y="2474690"/>
                  <a:pt x="2407632" y="2478411"/>
                </a:cubicBezTo>
                <a:cubicBezTo>
                  <a:pt x="2422747" y="2482131"/>
                  <a:pt x="2435971" y="2488023"/>
                  <a:pt x="2447302" y="2496084"/>
                </a:cubicBezTo>
                <a:cubicBezTo>
                  <a:pt x="2458634" y="2504146"/>
                  <a:pt x="2468079" y="2514378"/>
                  <a:pt x="2475637" y="2526780"/>
                </a:cubicBezTo>
                <a:cubicBezTo>
                  <a:pt x="2483194" y="2539182"/>
                  <a:pt x="2489807" y="2553755"/>
                  <a:pt x="2495476" y="2570498"/>
                </a:cubicBezTo>
                <a:lnTo>
                  <a:pt x="2839640" y="3442073"/>
                </a:lnTo>
                <a:lnTo>
                  <a:pt x="2844291" y="3442073"/>
                </a:lnTo>
                <a:lnTo>
                  <a:pt x="3202409" y="2573289"/>
                </a:lnTo>
                <a:cubicBezTo>
                  <a:pt x="3209337" y="2554685"/>
                  <a:pt x="3216897" y="2538872"/>
                  <a:pt x="3225089" y="2525850"/>
                </a:cubicBezTo>
                <a:cubicBezTo>
                  <a:pt x="3233281" y="2512827"/>
                  <a:pt x="3242261" y="2502440"/>
                  <a:pt x="3252028" y="2494689"/>
                </a:cubicBezTo>
                <a:cubicBezTo>
                  <a:pt x="3261795" y="2486937"/>
                  <a:pt x="3272661" y="2481356"/>
                  <a:pt x="3284628" y="2477946"/>
                </a:cubicBezTo>
                <a:cubicBezTo>
                  <a:pt x="3296594" y="2474535"/>
                  <a:pt x="3310455" y="2472830"/>
                  <a:pt x="3326210" y="2472830"/>
                </a:cubicBezTo>
                <a:lnTo>
                  <a:pt x="3429212" y="2472830"/>
                </a:lnTo>
                <a:cubicBezTo>
                  <a:pt x="3438669" y="2472830"/>
                  <a:pt x="3447649" y="2474225"/>
                  <a:pt x="3456151" y="2477016"/>
                </a:cubicBezTo>
                <a:cubicBezTo>
                  <a:pt x="3464653" y="2479806"/>
                  <a:pt x="3471898" y="2484147"/>
                  <a:pt x="3477887" y="2490038"/>
                </a:cubicBezTo>
                <a:cubicBezTo>
                  <a:pt x="3483874" y="2495929"/>
                  <a:pt x="3488758" y="2503371"/>
                  <a:pt x="3492537" y="2512362"/>
                </a:cubicBezTo>
                <a:cubicBezTo>
                  <a:pt x="3496316" y="2521354"/>
                  <a:pt x="3498205" y="2532361"/>
                  <a:pt x="3498205" y="2545384"/>
                </a:cubicBezTo>
                <a:lnTo>
                  <a:pt x="3498205" y="3652293"/>
                </a:lnTo>
                <a:cubicBezTo>
                  <a:pt x="3498205" y="3657254"/>
                  <a:pt x="3496928" y="3661594"/>
                  <a:pt x="3494375" y="3665315"/>
                </a:cubicBezTo>
                <a:cubicBezTo>
                  <a:pt x="3491822" y="3669036"/>
                  <a:pt x="3487350" y="3671981"/>
                  <a:pt x="3480960" y="3674152"/>
                </a:cubicBezTo>
                <a:cubicBezTo>
                  <a:pt x="3474570" y="3676322"/>
                  <a:pt x="3466426" y="3678182"/>
                  <a:pt x="3456529" y="3679733"/>
                </a:cubicBezTo>
                <a:cubicBezTo>
                  <a:pt x="3446631" y="3681283"/>
                  <a:pt x="3433698" y="3682058"/>
                  <a:pt x="3417730" y="3682058"/>
                </a:cubicBezTo>
                <a:cubicBezTo>
                  <a:pt x="3403041" y="3682058"/>
                  <a:pt x="3390428" y="3681283"/>
                  <a:pt x="3379891" y="3679733"/>
                </a:cubicBezTo>
                <a:cubicBezTo>
                  <a:pt x="3369354" y="3678182"/>
                  <a:pt x="3361050" y="3676322"/>
                  <a:pt x="3354979" y="3674152"/>
                </a:cubicBezTo>
                <a:cubicBezTo>
                  <a:pt x="3348909" y="3671981"/>
                  <a:pt x="3344598" y="3669036"/>
                  <a:pt x="3342045" y="3665315"/>
                </a:cubicBezTo>
                <a:cubicBezTo>
                  <a:pt x="3339491" y="3661594"/>
                  <a:pt x="3338214" y="3657254"/>
                  <a:pt x="3338214" y="3652293"/>
                </a:cubicBezTo>
                <a:lnTo>
                  <a:pt x="3338214" y="2603985"/>
                </a:lnTo>
                <a:lnTo>
                  <a:pt x="3336354" y="2603985"/>
                </a:lnTo>
                <a:lnTo>
                  <a:pt x="2912194" y="3656944"/>
                </a:lnTo>
                <a:cubicBezTo>
                  <a:pt x="2910334" y="3661284"/>
                  <a:pt x="2907699" y="3665005"/>
                  <a:pt x="2904288" y="3668106"/>
                </a:cubicBezTo>
                <a:cubicBezTo>
                  <a:pt x="2900877" y="3671206"/>
                  <a:pt x="2895916" y="3673842"/>
                  <a:pt x="2889405" y="3676012"/>
                </a:cubicBezTo>
                <a:cubicBezTo>
                  <a:pt x="2882894" y="3678182"/>
                  <a:pt x="2875142" y="3679733"/>
                  <a:pt x="2866150" y="3680663"/>
                </a:cubicBezTo>
                <a:cubicBezTo>
                  <a:pt x="2857159" y="3681593"/>
                  <a:pt x="2846461" y="3682058"/>
                  <a:pt x="2834060" y="3682058"/>
                </a:cubicBezTo>
                <a:cubicBezTo>
                  <a:pt x="2821037" y="3682058"/>
                  <a:pt x="2809875" y="3681438"/>
                  <a:pt x="2800573" y="3680198"/>
                </a:cubicBezTo>
                <a:cubicBezTo>
                  <a:pt x="2791271" y="3678958"/>
                  <a:pt x="2783520" y="3677252"/>
                  <a:pt x="2777319" y="3675082"/>
                </a:cubicBezTo>
                <a:cubicBezTo>
                  <a:pt x="2771117" y="3672911"/>
                  <a:pt x="2766312" y="3670276"/>
                  <a:pt x="2762901" y="3667175"/>
                </a:cubicBezTo>
                <a:cubicBezTo>
                  <a:pt x="2759490" y="3664075"/>
                  <a:pt x="2757165" y="3660664"/>
                  <a:pt x="2755925" y="3656944"/>
                </a:cubicBezTo>
                <a:lnTo>
                  <a:pt x="2350368" y="2603985"/>
                </a:lnTo>
                <a:lnTo>
                  <a:pt x="2349438" y="2603985"/>
                </a:lnTo>
                <a:lnTo>
                  <a:pt x="2349438" y="3652293"/>
                </a:lnTo>
                <a:cubicBezTo>
                  <a:pt x="2349438" y="3657254"/>
                  <a:pt x="2348161" y="3661594"/>
                  <a:pt x="2345608" y="3665315"/>
                </a:cubicBezTo>
                <a:cubicBezTo>
                  <a:pt x="2343055" y="3669036"/>
                  <a:pt x="2338583" y="3671981"/>
                  <a:pt x="2332193" y="3674152"/>
                </a:cubicBezTo>
                <a:cubicBezTo>
                  <a:pt x="2325803" y="3676322"/>
                  <a:pt x="2317499" y="3678182"/>
                  <a:pt x="2307282" y="3679733"/>
                </a:cubicBezTo>
                <a:cubicBezTo>
                  <a:pt x="2297065" y="3681283"/>
                  <a:pt x="2283972" y="3682058"/>
                  <a:pt x="2268004" y="3682058"/>
                </a:cubicBezTo>
                <a:cubicBezTo>
                  <a:pt x="2252675" y="3682058"/>
                  <a:pt x="2239902" y="3681283"/>
                  <a:pt x="2229685" y="3679733"/>
                </a:cubicBezTo>
                <a:cubicBezTo>
                  <a:pt x="2219467" y="3678182"/>
                  <a:pt x="2211323" y="3676322"/>
                  <a:pt x="2205253" y="3674152"/>
                </a:cubicBezTo>
                <a:cubicBezTo>
                  <a:pt x="2199183" y="3671981"/>
                  <a:pt x="2195031" y="3669036"/>
                  <a:pt x="2192797" y="3665315"/>
                </a:cubicBezTo>
                <a:cubicBezTo>
                  <a:pt x="2190564" y="3661594"/>
                  <a:pt x="2189448" y="3657254"/>
                  <a:pt x="2189448" y="3652293"/>
                </a:cubicBezTo>
                <a:lnTo>
                  <a:pt x="2189448" y="2545384"/>
                </a:lnTo>
                <a:cubicBezTo>
                  <a:pt x="2189448" y="2519339"/>
                  <a:pt x="2196373" y="2500735"/>
                  <a:pt x="2210224" y="2489573"/>
                </a:cubicBezTo>
                <a:cubicBezTo>
                  <a:pt x="2224075" y="2478411"/>
                  <a:pt x="2239503" y="2472830"/>
                  <a:pt x="2256507" y="2472830"/>
                </a:cubicBezTo>
                <a:close/>
                <a:moveTo>
                  <a:pt x="8851217" y="2467249"/>
                </a:moveTo>
                <a:cubicBezTo>
                  <a:pt x="8836955" y="2467249"/>
                  <a:pt x="8824707" y="2468024"/>
                  <a:pt x="8814475" y="2469574"/>
                </a:cubicBezTo>
                <a:cubicBezTo>
                  <a:pt x="8804243" y="2471124"/>
                  <a:pt x="8795871" y="2472985"/>
                  <a:pt x="8789360" y="2475155"/>
                </a:cubicBezTo>
                <a:cubicBezTo>
                  <a:pt x="8782849" y="2477326"/>
                  <a:pt x="8778198" y="2480271"/>
                  <a:pt x="8775407" y="2483992"/>
                </a:cubicBezTo>
                <a:cubicBezTo>
                  <a:pt x="8772617" y="2487713"/>
                  <a:pt x="8771221" y="2492054"/>
                  <a:pt x="8771221" y="2497014"/>
                </a:cubicBezTo>
                <a:lnTo>
                  <a:pt x="8771221" y="3652293"/>
                </a:lnTo>
                <a:cubicBezTo>
                  <a:pt x="8771221" y="3657254"/>
                  <a:pt x="8772463" y="3661594"/>
                  <a:pt x="8774942" y="3665315"/>
                </a:cubicBezTo>
                <a:cubicBezTo>
                  <a:pt x="8777423" y="3669036"/>
                  <a:pt x="8781764" y="3671981"/>
                  <a:pt x="8787965" y="3674152"/>
                </a:cubicBezTo>
                <a:cubicBezTo>
                  <a:pt x="8794167" y="3676322"/>
                  <a:pt x="8802538" y="3678182"/>
                  <a:pt x="8813079" y="3679733"/>
                </a:cubicBezTo>
                <a:cubicBezTo>
                  <a:pt x="8823622" y="3681283"/>
                  <a:pt x="8836334" y="3682058"/>
                  <a:pt x="8851217" y="3682058"/>
                </a:cubicBezTo>
                <a:cubicBezTo>
                  <a:pt x="8866720" y="3682058"/>
                  <a:pt x="8879587" y="3681283"/>
                  <a:pt x="8889819" y="3679733"/>
                </a:cubicBezTo>
                <a:cubicBezTo>
                  <a:pt x="8900051" y="3678182"/>
                  <a:pt x="8908268" y="3676322"/>
                  <a:pt x="8914468" y="3674152"/>
                </a:cubicBezTo>
                <a:cubicBezTo>
                  <a:pt x="8920670" y="3671981"/>
                  <a:pt x="8925011" y="3669036"/>
                  <a:pt x="8927491" y="3665315"/>
                </a:cubicBezTo>
                <a:cubicBezTo>
                  <a:pt x="8929972" y="3661594"/>
                  <a:pt x="8931212" y="3657254"/>
                  <a:pt x="8931212" y="3652293"/>
                </a:cubicBezTo>
                <a:lnTo>
                  <a:pt x="8931212" y="2497014"/>
                </a:lnTo>
                <a:cubicBezTo>
                  <a:pt x="8931212" y="2492054"/>
                  <a:pt x="8929972" y="2487713"/>
                  <a:pt x="8927491" y="2483992"/>
                </a:cubicBezTo>
                <a:cubicBezTo>
                  <a:pt x="8925011" y="2480271"/>
                  <a:pt x="8920670" y="2477326"/>
                  <a:pt x="8914468" y="2475155"/>
                </a:cubicBezTo>
                <a:cubicBezTo>
                  <a:pt x="8908268" y="2472985"/>
                  <a:pt x="8900051" y="2471124"/>
                  <a:pt x="8889819" y="2469574"/>
                </a:cubicBezTo>
                <a:cubicBezTo>
                  <a:pt x="8879587" y="2468024"/>
                  <a:pt x="8866720" y="2467249"/>
                  <a:pt x="8851217" y="2467249"/>
                </a:cubicBezTo>
                <a:close/>
                <a:moveTo>
                  <a:pt x="1048382" y="2467249"/>
                </a:moveTo>
                <a:cubicBezTo>
                  <a:pt x="1063265" y="2467249"/>
                  <a:pt x="1075978" y="2468024"/>
                  <a:pt x="1086519" y="2469574"/>
                </a:cubicBezTo>
                <a:cubicBezTo>
                  <a:pt x="1097062" y="2471124"/>
                  <a:pt x="1105278" y="2472985"/>
                  <a:pt x="1111169" y="2475155"/>
                </a:cubicBezTo>
                <a:cubicBezTo>
                  <a:pt x="1117060" y="2477326"/>
                  <a:pt x="1121246" y="2480271"/>
                  <a:pt x="1123726" y="2483992"/>
                </a:cubicBezTo>
                <a:cubicBezTo>
                  <a:pt x="1126207" y="2487713"/>
                  <a:pt x="1127447" y="2492054"/>
                  <a:pt x="1127447" y="2497014"/>
                </a:cubicBezTo>
                <a:lnTo>
                  <a:pt x="1127447" y="3224412"/>
                </a:lnTo>
                <a:cubicBezTo>
                  <a:pt x="1127447" y="3280222"/>
                  <a:pt x="1134268" y="3328901"/>
                  <a:pt x="1147911" y="3370449"/>
                </a:cubicBezTo>
                <a:cubicBezTo>
                  <a:pt x="1161554" y="3411997"/>
                  <a:pt x="1181242" y="3446569"/>
                  <a:pt x="1206977" y="3474164"/>
                </a:cubicBezTo>
                <a:cubicBezTo>
                  <a:pt x="1232712" y="3501759"/>
                  <a:pt x="1263718" y="3522533"/>
                  <a:pt x="1299995" y="3536486"/>
                </a:cubicBezTo>
                <a:cubicBezTo>
                  <a:pt x="1336272" y="3550438"/>
                  <a:pt x="1377044" y="3557415"/>
                  <a:pt x="1422313" y="3557415"/>
                </a:cubicBezTo>
                <a:cubicBezTo>
                  <a:pt x="1468822" y="3557415"/>
                  <a:pt x="1510215" y="3550593"/>
                  <a:pt x="1546491" y="3536951"/>
                </a:cubicBezTo>
                <a:cubicBezTo>
                  <a:pt x="1582768" y="3523308"/>
                  <a:pt x="1613464" y="3502844"/>
                  <a:pt x="1638579" y="3475559"/>
                </a:cubicBezTo>
                <a:cubicBezTo>
                  <a:pt x="1663694" y="3448274"/>
                  <a:pt x="1682917" y="3414478"/>
                  <a:pt x="1696250" y="3374170"/>
                </a:cubicBezTo>
                <a:cubicBezTo>
                  <a:pt x="1709582" y="3333862"/>
                  <a:pt x="1716248" y="3286734"/>
                  <a:pt x="1716248" y="3232783"/>
                </a:cubicBezTo>
                <a:lnTo>
                  <a:pt x="1716248" y="2497014"/>
                </a:lnTo>
                <a:cubicBezTo>
                  <a:pt x="1716248" y="2492054"/>
                  <a:pt x="1717489" y="2487713"/>
                  <a:pt x="1719969" y="2483992"/>
                </a:cubicBezTo>
                <a:cubicBezTo>
                  <a:pt x="1722450" y="2480271"/>
                  <a:pt x="1726790" y="2477326"/>
                  <a:pt x="1732992" y="2475155"/>
                </a:cubicBezTo>
                <a:cubicBezTo>
                  <a:pt x="1739193" y="2472985"/>
                  <a:pt x="1747410" y="2471124"/>
                  <a:pt x="1757641" y="2469574"/>
                </a:cubicBezTo>
                <a:cubicBezTo>
                  <a:pt x="1767873" y="2468024"/>
                  <a:pt x="1780741" y="2467249"/>
                  <a:pt x="1796244" y="2467249"/>
                </a:cubicBezTo>
                <a:cubicBezTo>
                  <a:pt x="1811126" y="2467249"/>
                  <a:pt x="1823684" y="2468024"/>
                  <a:pt x="1833916" y="2469574"/>
                </a:cubicBezTo>
                <a:cubicBezTo>
                  <a:pt x="1844148" y="2471124"/>
                  <a:pt x="1852209" y="2472985"/>
                  <a:pt x="1858100" y="2475155"/>
                </a:cubicBezTo>
                <a:cubicBezTo>
                  <a:pt x="1863991" y="2477326"/>
                  <a:pt x="1868332" y="2480271"/>
                  <a:pt x="1871123" y="2483992"/>
                </a:cubicBezTo>
                <a:cubicBezTo>
                  <a:pt x="1873913" y="2487713"/>
                  <a:pt x="1875309" y="2492054"/>
                  <a:pt x="1875309" y="2497014"/>
                </a:cubicBezTo>
                <a:lnTo>
                  <a:pt x="1875309" y="3231853"/>
                </a:lnTo>
                <a:cubicBezTo>
                  <a:pt x="1875309" y="3305027"/>
                  <a:pt x="1864612" y="3370294"/>
                  <a:pt x="1843218" y="3427655"/>
                </a:cubicBezTo>
                <a:cubicBezTo>
                  <a:pt x="1821824" y="3485016"/>
                  <a:pt x="1791283" y="3533540"/>
                  <a:pt x="1751595" y="3573228"/>
                </a:cubicBezTo>
                <a:cubicBezTo>
                  <a:pt x="1711908" y="3612915"/>
                  <a:pt x="1663538" y="3642991"/>
                  <a:pt x="1606488" y="3663455"/>
                </a:cubicBezTo>
                <a:cubicBezTo>
                  <a:pt x="1549437" y="3683919"/>
                  <a:pt x="1484635" y="3694151"/>
                  <a:pt x="1412081" y="3694151"/>
                </a:cubicBezTo>
                <a:cubicBezTo>
                  <a:pt x="1345729" y="3694151"/>
                  <a:pt x="1285267" y="3684539"/>
                  <a:pt x="1230697" y="3665315"/>
                </a:cubicBezTo>
                <a:cubicBezTo>
                  <a:pt x="1176126" y="3646091"/>
                  <a:pt x="1129307" y="3617721"/>
                  <a:pt x="1090240" y="3580204"/>
                </a:cubicBezTo>
                <a:cubicBezTo>
                  <a:pt x="1051173" y="3542687"/>
                  <a:pt x="1021097" y="3495713"/>
                  <a:pt x="1000013" y="3439282"/>
                </a:cubicBezTo>
                <a:cubicBezTo>
                  <a:pt x="978929" y="3382852"/>
                  <a:pt x="968387" y="3317739"/>
                  <a:pt x="968387" y="3243945"/>
                </a:cubicBezTo>
                <a:lnTo>
                  <a:pt x="968387" y="2497014"/>
                </a:lnTo>
                <a:cubicBezTo>
                  <a:pt x="968387" y="2492054"/>
                  <a:pt x="969627" y="2487713"/>
                  <a:pt x="972108" y="2483992"/>
                </a:cubicBezTo>
                <a:cubicBezTo>
                  <a:pt x="974588" y="2480271"/>
                  <a:pt x="978929" y="2477326"/>
                  <a:pt x="985130" y="2475155"/>
                </a:cubicBezTo>
                <a:cubicBezTo>
                  <a:pt x="991331" y="2472985"/>
                  <a:pt x="999393" y="2471124"/>
                  <a:pt x="1009315" y="2469574"/>
                </a:cubicBezTo>
                <a:cubicBezTo>
                  <a:pt x="1019237" y="2468024"/>
                  <a:pt x="1032259" y="2467249"/>
                  <a:pt x="1048382" y="2467249"/>
                </a:cubicBezTo>
                <a:close/>
                <a:moveTo>
                  <a:pt x="10529924" y="2455156"/>
                </a:moveTo>
                <a:cubicBezTo>
                  <a:pt x="10477834" y="2455156"/>
                  <a:pt x="10429310" y="2462133"/>
                  <a:pt x="10384351" y="2476085"/>
                </a:cubicBezTo>
                <a:cubicBezTo>
                  <a:pt x="10339393" y="2490038"/>
                  <a:pt x="10300636" y="2510347"/>
                  <a:pt x="10268079" y="2537012"/>
                </a:cubicBezTo>
                <a:cubicBezTo>
                  <a:pt x="10235523" y="2563677"/>
                  <a:pt x="10210098" y="2596698"/>
                  <a:pt x="10191805" y="2636076"/>
                </a:cubicBezTo>
                <a:cubicBezTo>
                  <a:pt x="10173512" y="2675453"/>
                  <a:pt x="10164365" y="2720256"/>
                  <a:pt x="10164365" y="2770486"/>
                </a:cubicBezTo>
                <a:cubicBezTo>
                  <a:pt x="10164365" y="2819475"/>
                  <a:pt x="10172271" y="2861488"/>
                  <a:pt x="10188084" y="2896525"/>
                </a:cubicBezTo>
                <a:cubicBezTo>
                  <a:pt x="10203897" y="2931561"/>
                  <a:pt x="10224516" y="2962102"/>
                  <a:pt x="10249941" y="2988147"/>
                </a:cubicBezTo>
                <a:cubicBezTo>
                  <a:pt x="10275366" y="3014192"/>
                  <a:pt x="10304202" y="3036826"/>
                  <a:pt x="10336447" y="3056050"/>
                </a:cubicBezTo>
                <a:cubicBezTo>
                  <a:pt x="10368693" y="3075274"/>
                  <a:pt x="10401870" y="3092792"/>
                  <a:pt x="10435976" y="3108605"/>
                </a:cubicBezTo>
                <a:cubicBezTo>
                  <a:pt x="10470082" y="3124418"/>
                  <a:pt x="10503414" y="3139921"/>
                  <a:pt x="10535970" y="3155114"/>
                </a:cubicBezTo>
                <a:cubicBezTo>
                  <a:pt x="10568526" y="3170307"/>
                  <a:pt x="10597516" y="3187050"/>
                  <a:pt x="10622942" y="3205343"/>
                </a:cubicBezTo>
                <a:cubicBezTo>
                  <a:pt x="10648367" y="3223637"/>
                  <a:pt x="10668831" y="3244876"/>
                  <a:pt x="10684333" y="3269060"/>
                </a:cubicBezTo>
                <a:cubicBezTo>
                  <a:pt x="10699836" y="3293245"/>
                  <a:pt x="10707588" y="3322390"/>
                  <a:pt x="10707588" y="3356497"/>
                </a:cubicBezTo>
                <a:cubicBezTo>
                  <a:pt x="10707588" y="3388123"/>
                  <a:pt x="10702006" y="3416338"/>
                  <a:pt x="10690844" y="3441143"/>
                </a:cubicBezTo>
                <a:cubicBezTo>
                  <a:pt x="10679682" y="3465947"/>
                  <a:pt x="10663715" y="3486876"/>
                  <a:pt x="10642940" y="3503930"/>
                </a:cubicBezTo>
                <a:cubicBezTo>
                  <a:pt x="10622166" y="3520983"/>
                  <a:pt x="10597362" y="3534160"/>
                  <a:pt x="10568526" y="3543462"/>
                </a:cubicBezTo>
                <a:cubicBezTo>
                  <a:pt x="10539691" y="3552764"/>
                  <a:pt x="10507910" y="3557415"/>
                  <a:pt x="10473183" y="3557415"/>
                </a:cubicBezTo>
                <a:cubicBezTo>
                  <a:pt x="10427294" y="3557415"/>
                  <a:pt x="10386832" y="3551989"/>
                  <a:pt x="10351795" y="3541137"/>
                </a:cubicBezTo>
                <a:cubicBezTo>
                  <a:pt x="10316759" y="3530285"/>
                  <a:pt x="10286838" y="3518657"/>
                  <a:pt x="10262033" y="3506255"/>
                </a:cubicBezTo>
                <a:cubicBezTo>
                  <a:pt x="10237229" y="3493853"/>
                  <a:pt x="10216920" y="3482380"/>
                  <a:pt x="10201107" y="3471839"/>
                </a:cubicBezTo>
                <a:cubicBezTo>
                  <a:pt x="10185294" y="3461297"/>
                  <a:pt x="10173047" y="3456026"/>
                  <a:pt x="10164365" y="3456026"/>
                </a:cubicBezTo>
                <a:cubicBezTo>
                  <a:pt x="10159404" y="3456026"/>
                  <a:pt x="10155063" y="3457111"/>
                  <a:pt x="10151342" y="3459281"/>
                </a:cubicBezTo>
                <a:cubicBezTo>
                  <a:pt x="10147622" y="3461452"/>
                  <a:pt x="10144521" y="3465327"/>
                  <a:pt x="10142041" y="3470908"/>
                </a:cubicBezTo>
                <a:cubicBezTo>
                  <a:pt x="10139561" y="3476489"/>
                  <a:pt x="10137700" y="3483776"/>
                  <a:pt x="10136460" y="3492767"/>
                </a:cubicBezTo>
                <a:cubicBezTo>
                  <a:pt x="10135219" y="3501759"/>
                  <a:pt x="10134599" y="3513076"/>
                  <a:pt x="10134599" y="3526719"/>
                </a:cubicBezTo>
                <a:cubicBezTo>
                  <a:pt x="10134599" y="3545942"/>
                  <a:pt x="10136305" y="3561290"/>
                  <a:pt x="10139715" y="3572763"/>
                </a:cubicBezTo>
                <a:cubicBezTo>
                  <a:pt x="10143125" y="3584235"/>
                  <a:pt x="10148397" y="3593692"/>
                  <a:pt x="10155528" y="3601133"/>
                </a:cubicBezTo>
                <a:cubicBezTo>
                  <a:pt x="10162659" y="3608574"/>
                  <a:pt x="10175372" y="3617566"/>
                  <a:pt x="10193665" y="3628108"/>
                </a:cubicBezTo>
                <a:cubicBezTo>
                  <a:pt x="10211958" y="3638650"/>
                  <a:pt x="10234593" y="3648882"/>
                  <a:pt x="10261568" y="3658804"/>
                </a:cubicBezTo>
                <a:cubicBezTo>
                  <a:pt x="10288543" y="3668726"/>
                  <a:pt x="10319239" y="3677097"/>
                  <a:pt x="10353656" y="3683919"/>
                </a:cubicBezTo>
                <a:cubicBezTo>
                  <a:pt x="10388072" y="3690740"/>
                  <a:pt x="10425434" y="3694151"/>
                  <a:pt x="10465742" y="3694151"/>
                </a:cubicBezTo>
                <a:cubicBezTo>
                  <a:pt x="10523413" y="3694151"/>
                  <a:pt x="10577208" y="3686399"/>
                  <a:pt x="10627127" y="3670896"/>
                </a:cubicBezTo>
                <a:cubicBezTo>
                  <a:pt x="10677046" y="3655393"/>
                  <a:pt x="10720455" y="3632294"/>
                  <a:pt x="10757352" y="3601598"/>
                </a:cubicBezTo>
                <a:cubicBezTo>
                  <a:pt x="10794249" y="3570902"/>
                  <a:pt x="10823084" y="3533540"/>
                  <a:pt x="10843858" y="3489512"/>
                </a:cubicBezTo>
                <a:cubicBezTo>
                  <a:pt x="10864633" y="3445484"/>
                  <a:pt x="10875019" y="3395254"/>
                  <a:pt x="10875019" y="3338824"/>
                </a:cubicBezTo>
                <a:cubicBezTo>
                  <a:pt x="10875019" y="3291074"/>
                  <a:pt x="10867113" y="3249681"/>
                  <a:pt x="10851300" y="3214645"/>
                </a:cubicBezTo>
                <a:cubicBezTo>
                  <a:pt x="10835487" y="3179608"/>
                  <a:pt x="10814712" y="3149223"/>
                  <a:pt x="10788978" y="3123488"/>
                </a:cubicBezTo>
                <a:cubicBezTo>
                  <a:pt x="10763243" y="3097753"/>
                  <a:pt x="10733943" y="3075429"/>
                  <a:pt x="10701076" y="3056515"/>
                </a:cubicBezTo>
                <a:cubicBezTo>
                  <a:pt x="10668210" y="3037602"/>
                  <a:pt x="10634723" y="3020238"/>
                  <a:pt x="10600617" y="3004425"/>
                </a:cubicBezTo>
                <a:cubicBezTo>
                  <a:pt x="10566511" y="2988612"/>
                  <a:pt x="10533025" y="2972954"/>
                  <a:pt x="10500158" y="2957451"/>
                </a:cubicBezTo>
                <a:cubicBezTo>
                  <a:pt x="10467292" y="2941948"/>
                  <a:pt x="10437991" y="2924895"/>
                  <a:pt x="10412257" y="2906292"/>
                </a:cubicBezTo>
                <a:cubicBezTo>
                  <a:pt x="10386522" y="2887688"/>
                  <a:pt x="10365903" y="2866294"/>
                  <a:pt x="10350400" y="2842110"/>
                </a:cubicBezTo>
                <a:cubicBezTo>
                  <a:pt x="10334897" y="2817925"/>
                  <a:pt x="10327146" y="2789089"/>
                  <a:pt x="10327146" y="2755603"/>
                </a:cubicBezTo>
                <a:cubicBezTo>
                  <a:pt x="10327146" y="2732659"/>
                  <a:pt x="10331177" y="2710955"/>
                  <a:pt x="10339238" y="2690491"/>
                </a:cubicBezTo>
                <a:cubicBezTo>
                  <a:pt x="10347299" y="2670027"/>
                  <a:pt x="10359391" y="2652354"/>
                  <a:pt x="10375515" y="2637471"/>
                </a:cubicBezTo>
                <a:cubicBezTo>
                  <a:pt x="10391638" y="2622588"/>
                  <a:pt x="10412102" y="2610651"/>
                  <a:pt x="10436906" y="2601659"/>
                </a:cubicBezTo>
                <a:cubicBezTo>
                  <a:pt x="10461711" y="2592667"/>
                  <a:pt x="10490857" y="2588172"/>
                  <a:pt x="10524343" y="2588172"/>
                </a:cubicBezTo>
                <a:cubicBezTo>
                  <a:pt x="10560309" y="2588172"/>
                  <a:pt x="10592711" y="2592667"/>
                  <a:pt x="10621546" y="2601659"/>
                </a:cubicBezTo>
                <a:cubicBezTo>
                  <a:pt x="10650382" y="2610651"/>
                  <a:pt x="10675342" y="2620573"/>
                  <a:pt x="10696425" y="2631425"/>
                </a:cubicBezTo>
                <a:cubicBezTo>
                  <a:pt x="10717509" y="2642277"/>
                  <a:pt x="10735338" y="2652044"/>
                  <a:pt x="10749911" y="2660725"/>
                </a:cubicBezTo>
                <a:cubicBezTo>
                  <a:pt x="10764483" y="2669407"/>
                  <a:pt x="10775180" y="2673748"/>
                  <a:pt x="10782002" y="2673748"/>
                </a:cubicBezTo>
                <a:cubicBezTo>
                  <a:pt x="10786342" y="2673748"/>
                  <a:pt x="10790219" y="2672352"/>
                  <a:pt x="10793629" y="2669562"/>
                </a:cubicBezTo>
                <a:cubicBezTo>
                  <a:pt x="10797039" y="2666771"/>
                  <a:pt x="10799675" y="2662431"/>
                  <a:pt x="10801535" y="2656539"/>
                </a:cubicBezTo>
                <a:cubicBezTo>
                  <a:pt x="10803396" y="2650648"/>
                  <a:pt x="10804791" y="2643362"/>
                  <a:pt x="10805721" y="2634680"/>
                </a:cubicBezTo>
                <a:cubicBezTo>
                  <a:pt x="10806651" y="2625999"/>
                  <a:pt x="10807116" y="2616077"/>
                  <a:pt x="10807116" y="2604915"/>
                </a:cubicBezTo>
                <a:cubicBezTo>
                  <a:pt x="10807116" y="2593133"/>
                  <a:pt x="10806806" y="2583521"/>
                  <a:pt x="10806186" y="2576079"/>
                </a:cubicBezTo>
                <a:cubicBezTo>
                  <a:pt x="10805566" y="2568638"/>
                  <a:pt x="10804636" y="2562282"/>
                  <a:pt x="10803396" y="2557011"/>
                </a:cubicBezTo>
                <a:cubicBezTo>
                  <a:pt x="10802155" y="2551740"/>
                  <a:pt x="10800605" y="2547399"/>
                  <a:pt x="10798745" y="2543988"/>
                </a:cubicBezTo>
                <a:cubicBezTo>
                  <a:pt x="10796884" y="2540578"/>
                  <a:pt x="10793009" y="2535927"/>
                  <a:pt x="10787118" y="2530036"/>
                </a:cubicBezTo>
                <a:cubicBezTo>
                  <a:pt x="10781226" y="2524145"/>
                  <a:pt x="10768979" y="2516393"/>
                  <a:pt x="10750376" y="2506781"/>
                </a:cubicBezTo>
                <a:cubicBezTo>
                  <a:pt x="10731772" y="2497169"/>
                  <a:pt x="10710533" y="2488488"/>
                  <a:pt x="10686659" y="2480736"/>
                </a:cubicBezTo>
                <a:cubicBezTo>
                  <a:pt x="10662784" y="2472985"/>
                  <a:pt x="10637359" y="2466784"/>
                  <a:pt x="10610384" y="2462133"/>
                </a:cubicBezTo>
                <a:cubicBezTo>
                  <a:pt x="10583409" y="2457482"/>
                  <a:pt x="10556589" y="2455156"/>
                  <a:pt x="10529924" y="2455156"/>
                </a:cubicBezTo>
                <a:close/>
                <a:moveTo>
                  <a:pt x="395324" y="2455156"/>
                </a:moveTo>
                <a:cubicBezTo>
                  <a:pt x="421989" y="2455156"/>
                  <a:pt x="448809" y="2457482"/>
                  <a:pt x="475785" y="2462133"/>
                </a:cubicBezTo>
                <a:cubicBezTo>
                  <a:pt x="502760" y="2466784"/>
                  <a:pt x="528184" y="2472985"/>
                  <a:pt x="552059" y="2480736"/>
                </a:cubicBezTo>
                <a:cubicBezTo>
                  <a:pt x="575934" y="2488488"/>
                  <a:pt x="597172" y="2497169"/>
                  <a:pt x="615776" y="2506781"/>
                </a:cubicBezTo>
                <a:cubicBezTo>
                  <a:pt x="634379" y="2516393"/>
                  <a:pt x="646627" y="2524145"/>
                  <a:pt x="652518" y="2530036"/>
                </a:cubicBezTo>
                <a:cubicBezTo>
                  <a:pt x="658409" y="2535927"/>
                  <a:pt x="662285" y="2540578"/>
                  <a:pt x="664145" y="2543988"/>
                </a:cubicBezTo>
                <a:cubicBezTo>
                  <a:pt x="666005" y="2547399"/>
                  <a:pt x="667556" y="2551740"/>
                  <a:pt x="668796" y="2557011"/>
                </a:cubicBezTo>
                <a:cubicBezTo>
                  <a:pt x="670036" y="2562282"/>
                  <a:pt x="670966" y="2568638"/>
                  <a:pt x="671586" y="2576079"/>
                </a:cubicBezTo>
                <a:cubicBezTo>
                  <a:pt x="672207" y="2583521"/>
                  <a:pt x="672517" y="2593133"/>
                  <a:pt x="672517" y="2604915"/>
                </a:cubicBezTo>
                <a:cubicBezTo>
                  <a:pt x="672517" y="2616077"/>
                  <a:pt x="672052" y="2625999"/>
                  <a:pt x="671121" y="2634680"/>
                </a:cubicBezTo>
                <a:cubicBezTo>
                  <a:pt x="670191" y="2643362"/>
                  <a:pt x="668796" y="2650648"/>
                  <a:pt x="666936" y="2656539"/>
                </a:cubicBezTo>
                <a:cubicBezTo>
                  <a:pt x="665075" y="2662431"/>
                  <a:pt x="662440" y="2666771"/>
                  <a:pt x="659029" y="2669562"/>
                </a:cubicBezTo>
                <a:cubicBezTo>
                  <a:pt x="655618" y="2672352"/>
                  <a:pt x="651743" y="2673748"/>
                  <a:pt x="647402" y="2673748"/>
                </a:cubicBezTo>
                <a:cubicBezTo>
                  <a:pt x="640581" y="2673748"/>
                  <a:pt x="629884" y="2669407"/>
                  <a:pt x="615311" y="2660725"/>
                </a:cubicBezTo>
                <a:cubicBezTo>
                  <a:pt x="600738" y="2652044"/>
                  <a:pt x="582910" y="2642277"/>
                  <a:pt x="561826" y="2631425"/>
                </a:cubicBezTo>
                <a:cubicBezTo>
                  <a:pt x="540742" y="2620573"/>
                  <a:pt x="515782" y="2610651"/>
                  <a:pt x="486947" y="2601659"/>
                </a:cubicBezTo>
                <a:cubicBezTo>
                  <a:pt x="458111" y="2592667"/>
                  <a:pt x="425710" y="2588172"/>
                  <a:pt x="389743" y="2588172"/>
                </a:cubicBezTo>
                <a:cubicBezTo>
                  <a:pt x="356257" y="2588172"/>
                  <a:pt x="327111" y="2592667"/>
                  <a:pt x="302307" y="2601659"/>
                </a:cubicBezTo>
                <a:cubicBezTo>
                  <a:pt x="277502" y="2610651"/>
                  <a:pt x="257038" y="2622588"/>
                  <a:pt x="240915" y="2637471"/>
                </a:cubicBezTo>
                <a:cubicBezTo>
                  <a:pt x="224792" y="2652354"/>
                  <a:pt x="212700" y="2670027"/>
                  <a:pt x="204638" y="2690491"/>
                </a:cubicBezTo>
                <a:cubicBezTo>
                  <a:pt x="196577" y="2710955"/>
                  <a:pt x="192546" y="2732659"/>
                  <a:pt x="192546" y="2755603"/>
                </a:cubicBezTo>
                <a:cubicBezTo>
                  <a:pt x="192546" y="2789089"/>
                  <a:pt x="200298" y="2817925"/>
                  <a:pt x="215800" y="2842110"/>
                </a:cubicBezTo>
                <a:cubicBezTo>
                  <a:pt x="231303" y="2866294"/>
                  <a:pt x="251922" y="2887688"/>
                  <a:pt x="277657" y="2906292"/>
                </a:cubicBezTo>
                <a:cubicBezTo>
                  <a:pt x="303392" y="2924895"/>
                  <a:pt x="332692" y="2941948"/>
                  <a:pt x="365559" y="2957451"/>
                </a:cubicBezTo>
                <a:cubicBezTo>
                  <a:pt x="398425" y="2972954"/>
                  <a:pt x="431911" y="2988612"/>
                  <a:pt x="466018" y="3004425"/>
                </a:cubicBezTo>
                <a:cubicBezTo>
                  <a:pt x="500124" y="3020238"/>
                  <a:pt x="533610" y="3037602"/>
                  <a:pt x="566477" y="3056515"/>
                </a:cubicBezTo>
                <a:cubicBezTo>
                  <a:pt x="599343" y="3075429"/>
                  <a:pt x="628643" y="3097753"/>
                  <a:pt x="654378" y="3123488"/>
                </a:cubicBezTo>
                <a:cubicBezTo>
                  <a:pt x="680113" y="3149223"/>
                  <a:pt x="700887" y="3179608"/>
                  <a:pt x="716700" y="3214645"/>
                </a:cubicBezTo>
                <a:cubicBezTo>
                  <a:pt x="732513" y="3249681"/>
                  <a:pt x="740419" y="3291074"/>
                  <a:pt x="740419" y="3338824"/>
                </a:cubicBezTo>
                <a:cubicBezTo>
                  <a:pt x="740419" y="3395254"/>
                  <a:pt x="730033" y="3445484"/>
                  <a:pt x="709259" y="3489512"/>
                </a:cubicBezTo>
                <a:cubicBezTo>
                  <a:pt x="688485" y="3533540"/>
                  <a:pt x="659649" y="3570902"/>
                  <a:pt x="622752" y="3601598"/>
                </a:cubicBezTo>
                <a:cubicBezTo>
                  <a:pt x="585855" y="3632294"/>
                  <a:pt x="542447" y="3655393"/>
                  <a:pt x="492528" y="3670896"/>
                </a:cubicBezTo>
                <a:cubicBezTo>
                  <a:pt x="442608" y="3686399"/>
                  <a:pt x="388813" y="3694151"/>
                  <a:pt x="331142" y="3694151"/>
                </a:cubicBezTo>
                <a:cubicBezTo>
                  <a:pt x="290835" y="3694151"/>
                  <a:pt x="253472" y="3690740"/>
                  <a:pt x="219056" y="3683919"/>
                </a:cubicBezTo>
                <a:cubicBezTo>
                  <a:pt x="184640" y="3677097"/>
                  <a:pt x="153944" y="3668726"/>
                  <a:pt x="126969" y="3658804"/>
                </a:cubicBezTo>
                <a:cubicBezTo>
                  <a:pt x="99993" y="3648882"/>
                  <a:pt x="77359" y="3638650"/>
                  <a:pt x="59066" y="3628108"/>
                </a:cubicBezTo>
                <a:cubicBezTo>
                  <a:pt x="40772" y="3617566"/>
                  <a:pt x="28060" y="3608574"/>
                  <a:pt x="20929" y="3601133"/>
                </a:cubicBezTo>
                <a:cubicBezTo>
                  <a:pt x="13797" y="3593692"/>
                  <a:pt x="8526" y="3584235"/>
                  <a:pt x="5116" y="3572763"/>
                </a:cubicBezTo>
                <a:cubicBezTo>
                  <a:pt x="1705" y="3561290"/>
                  <a:pt x="0" y="3545942"/>
                  <a:pt x="0" y="3526719"/>
                </a:cubicBezTo>
                <a:cubicBezTo>
                  <a:pt x="0" y="3513076"/>
                  <a:pt x="620" y="3501759"/>
                  <a:pt x="1860" y="3492767"/>
                </a:cubicBezTo>
                <a:cubicBezTo>
                  <a:pt x="3100" y="3483776"/>
                  <a:pt x="4961" y="3476489"/>
                  <a:pt x="7441" y="3470908"/>
                </a:cubicBezTo>
                <a:cubicBezTo>
                  <a:pt x="9921" y="3465327"/>
                  <a:pt x="13022" y="3461452"/>
                  <a:pt x="16743" y="3459281"/>
                </a:cubicBezTo>
                <a:cubicBezTo>
                  <a:pt x="20463" y="3457111"/>
                  <a:pt x="24804" y="3456026"/>
                  <a:pt x="29765" y="3456026"/>
                </a:cubicBezTo>
                <a:cubicBezTo>
                  <a:pt x="38447" y="3456026"/>
                  <a:pt x="50694" y="3461297"/>
                  <a:pt x="66507" y="3471839"/>
                </a:cubicBezTo>
                <a:cubicBezTo>
                  <a:pt x="82320" y="3482380"/>
                  <a:pt x="102629" y="3493853"/>
                  <a:pt x="127434" y="3506255"/>
                </a:cubicBezTo>
                <a:cubicBezTo>
                  <a:pt x="152238" y="3518657"/>
                  <a:pt x="182159" y="3530285"/>
                  <a:pt x="217196" y="3541137"/>
                </a:cubicBezTo>
                <a:cubicBezTo>
                  <a:pt x="252232" y="3551989"/>
                  <a:pt x="292695" y="3557415"/>
                  <a:pt x="338584" y="3557415"/>
                </a:cubicBezTo>
                <a:cubicBezTo>
                  <a:pt x="373310" y="3557415"/>
                  <a:pt x="405091" y="3552764"/>
                  <a:pt x="433926" y="3543462"/>
                </a:cubicBezTo>
                <a:cubicBezTo>
                  <a:pt x="462762" y="3534160"/>
                  <a:pt x="487567" y="3520983"/>
                  <a:pt x="508341" y="3503930"/>
                </a:cubicBezTo>
                <a:cubicBezTo>
                  <a:pt x="529114" y="3486876"/>
                  <a:pt x="545083" y="3465947"/>
                  <a:pt x="556245" y="3441143"/>
                </a:cubicBezTo>
                <a:cubicBezTo>
                  <a:pt x="567407" y="3416338"/>
                  <a:pt x="572988" y="3388123"/>
                  <a:pt x="572988" y="3356497"/>
                </a:cubicBezTo>
                <a:cubicBezTo>
                  <a:pt x="572988" y="3322390"/>
                  <a:pt x="565236" y="3293245"/>
                  <a:pt x="549734" y="3269060"/>
                </a:cubicBezTo>
                <a:cubicBezTo>
                  <a:pt x="534231" y="3244876"/>
                  <a:pt x="513767" y="3223637"/>
                  <a:pt x="488342" y="3205343"/>
                </a:cubicBezTo>
                <a:cubicBezTo>
                  <a:pt x="462917" y="3187050"/>
                  <a:pt x="433926" y="3170307"/>
                  <a:pt x="401371" y="3155114"/>
                </a:cubicBezTo>
                <a:cubicBezTo>
                  <a:pt x="368814" y="3139921"/>
                  <a:pt x="335483" y="3124418"/>
                  <a:pt x="301376" y="3108605"/>
                </a:cubicBezTo>
                <a:cubicBezTo>
                  <a:pt x="267270" y="3092792"/>
                  <a:pt x="234094" y="3075274"/>
                  <a:pt x="201848" y="3056050"/>
                </a:cubicBezTo>
                <a:cubicBezTo>
                  <a:pt x="169602" y="3036826"/>
                  <a:pt x="140766" y="3014192"/>
                  <a:pt x="115341" y="2988147"/>
                </a:cubicBezTo>
                <a:cubicBezTo>
                  <a:pt x="89916" y="2962102"/>
                  <a:pt x="69298" y="2931561"/>
                  <a:pt x="53485" y="2896525"/>
                </a:cubicBezTo>
                <a:cubicBezTo>
                  <a:pt x="37672" y="2861488"/>
                  <a:pt x="29765" y="2819475"/>
                  <a:pt x="29765" y="2770486"/>
                </a:cubicBezTo>
                <a:cubicBezTo>
                  <a:pt x="29765" y="2720256"/>
                  <a:pt x="38912" y="2675453"/>
                  <a:pt x="57205" y="2636076"/>
                </a:cubicBezTo>
                <a:cubicBezTo>
                  <a:pt x="75499" y="2596698"/>
                  <a:pt x="100924" y="2563677"/>
                  <a:pt x="133480" y="2537012"/>
                </a:cubicBezTo>
                <a:cubicBezTo>
                  <a:pt x="166036" y="2510347"/>
                  <a:pt x="204793" y="2490038"/>
                  <a:pt x="249752" y="2476085"/>
                </a:cubicBezTo>
                <a:cubicBezTo>
                  <a:pt x="294710" y="2462133"/>
                  <a:pt x="343234" y="2455156"/>
                  <a:pt x="395324" y="2455156"/>
                </a:cubicBezTo>
                <a:close/>
                <a:moveTo>
                  <a:pt x="5730699" y="0"/>
                </a:moveTo>
                <a:lnTo>
                  <a:pt x="11826699" y="0"/>
                </a:lnTo>
                <a:lnTo>
                  <a:pt x="11826699" y="6858000"/>
                </a:lnTo>
                <a:lnTo>
                  <a:pt x="5730699" y="6858000"/>
                </a:lnTo>
                <a:lnTo>
                  <a:pt x="5730699" y="3676477"/>
                </a:lnTo>
                <a:lnTo>
                  <a:pt x="6084168" y="3676477"/>
                </a:lnTo>
                <a:cubicBezTo>
                  <a:pt x="6089128" y="3676477"/>
                  <a:pt x="6093625" y="3675237"/>
                  <a:pt x="6097655" y="3672757"/>
                </a:cubicBezTo>
                <a:cubicBezTo>
                  <a:pt x="6101686" y="3670276"/>
                  <a:pt x="6105252" y="3666245"/>
                  <a:pt x="6108352" y="3660664"/>
                </a:cubicBezTo>
                <a:cubicBezTo>
                  <a:pt x="6111453" y="3655083"/>
                  <a:pt x="6113623" y="3648107"/>
                  <a:pt x="6114863" y="3639735"/>
                </a:cubicBezTo>
                <a:cubicBezTo>
                  <a:pt x="6116104" y="3631364"/>
                  <a:pt x="6116724" y="3621597"/>
                  <a:pt x="6116724" y="3610435"/>
                </a:cubicBezTo>
                <a:cubicBezTo>
                  <a:pt x="6116724" y="3598032"/>
                  <a:pt x="6116104" y="3587645"/>
                  <a:pt x="6114863" y="3579274"/>
                </a:cubicBezTo>
                <a:cubicBezTo>
                  <a:pt x="6113623" y="3570902"/>
                  <a:pt x="6111453" y="3564081"/>
                  <a:pt x="6108352" y="3558810"/>
                </a:cubicBezTo>
                <a:cubicBezTo>
                  <a:pt x="6105252" y="3553539"/>
                  <a:pt x="6101686" y="3549663"/>
                  <a:pt x="6097655" y="3547183"/>
                </a:cubicBezTo>
                <a:cubicBezTo>
                  <a:pt x="6093625" y="3544702"/>
                  <a:pt x="6089128" y="3543462"/>
                  <a:pt x="6084168" y="3543462"/>
                </a:cubicBezTo>
                <a:lnTo>
                  <a:pt x="5730699" y="3543462"/>
                </a:lnTo>
                <a:lnTo>
                  <a:pt x="5730699" y="3112791"/>
                </a:lnTo>
                <a:lnTo>
                  <a:pt x="6010684" y="3112791"/>
                </a:lnTo>
                <a:cubicBezTo>
                  <a:pt x="6015645" y="3112791"/>
                  <a:pt x="6020141" y="3111706"/>
                  <a:pt x="6024171" y="3109535"/>
                </a:cubicBezTo>
                <a:cubicBezTo>
                  <a:pt x="6028202" y="3107365"/>
                  <a:pt x="6031613" y="3103799"/>
                  <a:pt x="6034403" y="3098838"/>
                </a:cubicBezTo>
                <a:cubicBezTo>
                  <a:pt x="6037194" y="3093877"/>
                  <a:pt x="6039209" y="3087366"/>
                  <a:pt x="6040449" y="3079304"/>
                </a:cubicBezTo>
                <a:cubicBezTo>
                  <a:pt x="6041689" y="3071243"/>
                  <a:pt x="6042310" y="3061631"/>
                  <a:pt x="6042310" y="3050469"/>
                </a:cubicBezTo>
                <a:cubicBezTo>
                  <a:pt x="6042310" y="3038687"/>
                  <a:pt x="6041689" y="3028455"/>
                  <a:pt x="6040449" y="3019773"/>
                </a:cubicBezTo>
                <a:cubicBezTo>
                  <a:pt x="6039209" y="3011092"/>
                  <a:pt x="6037194" y="3004270"/>
                  <a:pt x="6034403" y="2999309"/>
                </a:cubicBezTo>
                <a:cubicBezTo>
                  <a:pt x="6031613" y="2994348"/>
                  <a:pt x="6028202" y="2990473"/>
                  <a:pt x="6024171" y="2987682"/>
                </a:cubicBezTo>
                <a:cubicBezTo>
                  <a:pt x="6020141" y="2984892"/>
                  <a:pt x="6015645" y="2983496"/>
                  <a:pt x="6010684" y="2983496"/>
                </a:cubicBezTo>
                <a:lnTo>
                  <a:pt x="5730699" y="2983496"/>
                </a:lnTo>
                <a:lnTo>
                  <a:pt x="5730699" y="2605845"/>
                </a:lnTo>
                <a:lnTo>
                  <a:pt x="6077656" y="2605845"/>
                </a:lnTo>
                <a:cubicBezTo>
                  <a:pt x="6082617" y="2605845"/>
                  <a:pt x="6087113" y="2604605"/>
                  <a:pt x="6091144" y="2602124"/>
                </a:cubicBezTo>
                <a:cubicBezTo>
                  <a:pt x="6095175" y="2599644"/>
                  <a:pt x="6098430" y="2595768"/>
                  <a:pt x="6100911" y="2590497"/>
                </a:cubicBezTo>
                <a:cubicBezTo>
                  <a:pt x="6103391" y="2585226"/>
                  <a:pt x="6105406" y="2578405"/>
                  <a:pt x="6106957" y="2570033"/>
                </a:cubicBezTo>
                <a:cubicBezTo>
                  <a:pt x="6108507" y="2561662"/>
                  <a:pt x="6109282" y="2551895"/>
                  <a:pt x="6109282" y="2540733"/>
                </a:cubicBezTo>
                <a:cubicBezTo>
                  <a:pt x="6109282" y="2528330"/>
                  <a:pt x="6108507" y="2517943"/>
                  <a:pt x="6106957" y="2509572"/>
                </a:cubicBezTo>
                <a:cubicBezTo>
                  <a:pt x="6105406" y="2501200"/>
                  <a:pt x="6103391" y="2494224"/>
                  <a:pt x="6100911" y="2488643"/>
                </a:cubicBezTo>
                <a:cubicBezTo>
                  <a:pt x="6098430" y="2483062"/>
                  <a:pt x="6095175" y="2479031"/>
                  <a:pt x="6091144" y="2476550"/>
                </a:cubicBezTo>
                <a:cubicBezTo>
                  <a:pt x="6087113" y="2474070"/>
                  <a:pt x="6082617" y="2472830"/>
                  <a:pt x="6077656" y="2472830"/>
                </a:cubicBezTo>
                <a:lnTo>
                  <a:pt x="5730699" y="247283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77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-5130800" y="-279400"/>
            <a:ext cx="3937000" cy="6858000"/>
            <a:chOff x="9144000" y="0"/>
            <a:chExt cx="3937000" cy="6858000"/>
          </a:xfrm>
        </p:grpSpPr>
        <p:sp>
          <p:nvSpPr>
            <p:cNvPr id="57" name="Rectangle 56"/>
            <p:cNvSpPr/>
            <p:nvPr/>
          </p:nvSpPr>
          <p:spPr>
            <a:xfrm>
              <a:off x="9144000" y="0"/>
              <a:ext cx="3048000" cy="6858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/>
            <p:cNvSpPr/>
            <p:nvPr/>
          </p:nvSpPr>
          <p:spPr>
            <a:xfrm rot="5400000">
              <a:off x="11709400" y="1651000"/>
              <a:ext cx="1651000" cy="68580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591800" y="644980"/>
              <a:ext cx="24892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 smtClean="0">
                  <a:solidFill>
                    <a:schemeClr val="bg1"/>
                  </a:solidFill>
                </a:rPr>
                <a:t>4</a:t>
              </a:r>
              <a:endParaRPr lang="en-US" sz="9600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9652000" y="2224920"/>
              <a:ext cx="23368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</a:rPr>
                <a:t>PROUCT YOUR EYES</a:t>
              </a:r>
              <a:endParaRPr lang="en-US" sz="3600" dirty="0">
                <a:solidFill>
                  <a:schemeClr val="bg1"/>
                </a:solidFill>
              </a:endParaRPr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6400" y="4631438"/>
              <a:ext cx="2799632" cy="1222506"/>
            </a:xfrm>
            <a:prstGeom prst="rect">
              <a:avLst/>
            </a:prstGeom>
          </p:spPr>
        </p:pic>
      </p:grpSp>
      <p:grpSp>
        <p:nvGrpSpPr>
          <p:cNvPr id="72" name="Group 71"/>
          <p:cNvGrpSpPr/>
          <p:nvPr/>
        </p:nvGrpSpPr>
        <p:grpSpPr>
          <a:xfrm>
            <a:off x="-5588000" y="-241300"/>
            <a:ext cx="3886200" cy="6858000"/>
            <a:chOff x="6096000" y="0"/>
            <a:chExt cx="3886200" cy="6858000"/>
          </a:xfrm>
        </p:grpSpPr>
        <p:sp>
          <p:nvSpPr>
            <p:cNvPr id="56" name="Rectangle 55"/>
            <p:cNvSpPr/>
            <p:nvPr/>
          </p:nvSpPr>
          <p:spPr>
            <a:xfrm>
              <a:off x="6096000" y="0"/>
              <a:ext cx="30480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Isosceles Triangle 58"/>
            <p:cNvSpPr/>
            <p:nvPr/>
          </p:nvSpPr>
          <p:spPr>
            <a:xfrm rot="5400000">
              <a:off x="8661400" y="1651000"/>
              <a:ext cx="1651000" cy="68580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493000" y="650120"/>
              <a:ext cx="24892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</a:rPr>
                <a:t>3</a:t>
              </a:r>
              <a:endParaRPr lang="en-US" sz="9600" dirty="0">
                <a:solidFill>
                  <a:schemeClr val="bg1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604000" y="2224920"/>
              <a:ext cx="2336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</a:rPr>
                <a:t>SEEK SHADE</a:t>
              </a:r>
              <a:endParaRPr lang="en-US" sz="3600" dirty="0">
                <a:solidFill>
                  <a:schemeClr val="bg1"/>
                </a:solidFill>
              </a:endParaRPr>
            </a:p>
          </p:txBody>
        </p: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8250" y="4001785"/>
              <a:ext cx="2005440" cy="1581075"/>
            </a:xfrm>
            <a:prstGeom prst="rect">
              <a:avLst/>
            </a:prstGeom>
          </p:spPr>
        </p:pic>
      </p:grpSp>
      <p:grpSp>
        <p:nvGrpSpPr>
          <p:cNvPr id="71" name="Group 70"/>
          <p:cNvGrpSpPr/>
          <p:nvPr/>
        </p:nvGrpSpPr>
        <p:grpSpPr>
          <a:xfrm>
            <a:off x="-5969002" y="-260350"/>
            <a:ext cx="3835400" cy="6858000"/>
            <a:chOff x="3048000" y="0"/>
            <a:chExt cx="3835400" cy="6858000"/>
          </a:xfrm>
        </p:grpSpPr>
        <p:sp>
          <p:nvSpPr>
            <p:cNvPr id="55" name="Rectangle 54"/>
            <p:cNvSpPr/>
            <p:nvPr/>
          </p:nvSpPr>
          <p:spPr>
            <a:xfrm>
              <a:off x="3048000" y="0"/>
              <a:ext cx="3048000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Isosceles Triangle 57"/>
            <p:cNvSpPr/>
            <p:nvPr/>
          </p:nvSpPr>
          <p:spPr>
            <a:xfrm rot="5400000">
              <a:off x="5613400" y="1651000"/>
              <a:ext cx="1651000" cy="685800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394200" y="655260"/>
              <a:ext cx="24892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</a:rPr>
                <a:t>2</a:t>
              </a:r>
              <a:endParaRPr lang="en-US" sz="9600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429000" y="2224920"/>
              <a:ext cx="25654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</a:rPr>
                <a:t>DON’T GO OUT FROM 11 TO 3</a:t>
              </a:r>
              <a:endParaRPr lang="en-US" sz="3600" dirty="0">
                <a:solidFill>
                  <a:schemeClr val="bg1"/>
                </a:solidFill>
              </a:endParaRPr>
            </a:p>
          </p:txBody>
        </p:sp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680430" y="3875920"/>
              <a:ext cx="1706940" cy="1706940"/>
            </a:xfrm>
            <a:prstGeom prst="rect">
              <a:avLst/>
            </a:prstGeom>
          </p:spPr>
        </p:pic>
      </p:grpSp>
      <p:grpSp>
        <p:nvGrpSpPr>
          <p:cNvPr id="68" name="Group 67"/>
          <p:cNvGrpSpPr/>
          <p:nvPr/>
        </p:nvGrpSpPr>
        <p:grpSpPr>
          <a:xfrm>
            <a:off x="-27970" y="-28120"/>
            <a:ext cx="3784600" cy="6858000"/>
            <a:chOff x="0" y="0"/>
            <a:chExt cx="37846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3048000" cy="685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/>
            <p:cNvSpPr/>
            <p:nvPr/>
          </p:nvSpPr>
          <p:spPr>
            <a:xfrm rot="5400000">
              <a:off x="2565400" y="1651000"/>
              <a:ext cx="1651000" cy="685800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95400" y="660400"/>
              <a:ext cx="24892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 smtClean="0">
                  <a:solidFill>
                    <a:schemeClr val="bg1"/>
                  </a:solidFill>
                </a:rPr>
                <a:t>1</a:t>
              </a:r>
              <a:endParaRPr lang="en-US" sz="9600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12800" y="2224920"/>
              <a:ext cx="1727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</a:rPr>
                <a:t>HYDRATE</a:t>
              </a:r>
              <a:endParaRPr lang="en-US" sz="3600" dirty="0">
                <a:solidFill>
                  <a:schemeClr val="bg1"/>
                </a:solidFill>
              </a:endParaRPr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606" y="3467100"/>
              <a:ext cx="1840996" cy="2328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713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-5130800" y="-279400"/>
            <a:ext cx="3937000" cy="6858000"/>
            <a:chOff x="9144000" y="0"/>
            <a:chExt cx="3937000" cy="6858000"/>
          </a:xfrm>
        </p:grpSpPr>
        <p:sp>
          <p:nvSpPr>
            <p:cNvPr id="57" name="Rectangle 56"/>
            <p:cNvSpPr/>
            <p:nvPr/>
          </p:nvSpPr>
          <p:spPr>
            <a:xfrm>
              <a:off x="9144000" y="0"/>
              <a:ext cx="3048000" cy="6858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/>
            <p:cNvSpPr/>
            <p:nvPr/>
          </p:nvSpPr>
          <p:spPr>
            <a:xfrm rot="5400000">
              <a:off x="11709400" y="1651000"/>
              <a:ext cx="1651000" cy="68580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591800" y="644980"/>
              <a:ext cx="24892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 smtClean="0">
                  <a:solidFill>
                    <a:schemeClr val="bg1"/>
                  </a:solidFill>
                </a:rPr>
                <a:t>4</a:t>
              </a:r>
              <a:endParaRPr lang="en-US" sz="9600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9652000" y="2224920"/>
              <a:ext cx="23368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</a:rPr>
                <a:t>PROUCT YOUR EYES</a:t>
              </a:r>
              <a:endParaRPr lang="en-US" sz="3600" dirty="0">
                <a:solidFill>
                  <a:schemeClr val="bg1"/>
                </a:solidFill>
              </a:endParaRPr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6400" y="4631438"/>
              <a:ext cx="2799632" cy="1222506"/>
            </a:xfrm>
            <a:prstGeom prst="rect">
              <a:avLst/>
            </a:prstGeom>
          </p:spPr>
        </p:pic>
      </p:grpSp>
      <p:grpSp>
        <p:nvGrpSpPr>
          <p:cNvPr id="72" name="Group 71"/>
          <p:cNvGrpSpPr/>
          <p:nvPr/>
        </p:nvGrpSpPr>
        <p:grpSpPr>
          <a:xfrm>
            <a:off x="-5588000" y="-241300"/>
            <a:ext cx="3886200" cy="6858000"/>
            <a:chOff x="6096000" y="0"/>
            <a:chExt cx="3886200" cy="6858000"/>
          </a:xfrm>
        </p:grpSpPr>
        <p:sp>
          <p:nvSpPr>
            <p:cNvPr id="56" name="Rectangle 55"/>
            <p:cNvSpPr/>
            <p:nvPr/>
          </p:nvSpPr>
          <p:spPr>
            <a:xfrm>
              <a:off x="6096000" y="0"/>
              <a:ext cx="30480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Isosceles Triangle 58"/>
            <p:cNvSpPr/>
            <p:nvPr/>
          </p:nvSpPr>
          <p:spPr>
            <a:xfrm rot="5400000">
              <a:off x="8661400" y="1651000"/>
              <a:ext cx="1651000" cy="68580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493000" y="650120"/>
              <a:ext cx="24892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</a:rPr>
                <a:t>3</a:t>
              </a:r>
              <a:endParaRPr lang="en-US" sz="9600" dirty="0">
                <a:solidFill>
                  <a:schemeClr val="bg1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604000" y="2224920"/>
              <a:ext cx="2336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</a:rPr>
                <a:t>SEEK SHADE</a:t>
              </a:r>
              <a:endParaRPr lang="en-US" sz="3600" dirty="0">
                <a:solidFill>
                  <a:schemeClr val="bg1"/>
                </a:solidFill>
              </a:endParaRPr>
            </a:p>
          </p:txBody>
        </p: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8250" y="4001785"/>
              <a:ext cx="2005440" cy="1581075"/>
            </a:xfrm>
            <a:prstGeom prst="rect">
              <a:avLst/>
            </a:prstGeom>
          </p:spPr>
        </p:pic>
      </p:grpSp>
      <p:grpSp>
        <p:nvGrpSpPr>
          <p:cNvPr id="71" name="Group 70"/>
          <p:cNvGrpSpPr/>
          <p:nvPr/>
        </p:nvGrpSpPr>
        <p:grpSpPr>
          <a:xfrm>
            <a:off x="3022600" y="0"/>
            <a:ext cx="3835400" cy="6858000"/>
            <a:chOff x="3048000" y="0"/>
            <a:chExt cx="3835400" cy="6858000"/>
          </a:xfrm>
        </p:grpSpPr>
        <p:sp>
          <p:nvSpPr>
            <p:cNvPr id="55" name="Rectangle 54"/>
            <p:cNvSpPr/>
            <p:nvPr/>
          </p:nvSpPr>
          <p:spPr>
            <a:xfrm>
              <a:off x="3048000" y="0"/>
              <a:ext cx="3048000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Isosceles Triangle 57"/>
            <p:cNvSpPr/>
            <p:nvPr/>
          </p:nvSpPr>
          <p:spPr>
            <a:xfrm rot="5400000">
              <a:off x="5613400" y="1651000"/>
              <a:ext cx="1651000" cy="685800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394200" y="655260"/>
              <a:ext cx="24892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</a:rPr>
                <a:t>2</a:t>
              </a:r>
              <a:endParaRPr lang="en-US" sz="9600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429000" y="2224920"/>
              <a:ext cx="25654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</a:rPr>
                <a:t>DON’T GO OUT FROM 11 TO 3</a:t>
              </a:r>
              <a:endParaRPr lang="en-US" sz="3600" dirty="0">
                <a:solidFill>
                  <a:schemeClr val="bg1"/>
                </a:solidFill>
              </a:endParaRPr>
            </a:p>
          </p:txBody>
        </p:sp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680430" y="3875920"/>
              <a:ext cx="1706940" cy="1706940"/>
            </a:xfrm>
            <a:prstGeom prst="rect">
              <a:avLst/>
            </a:prstGeom>
          </p:spPr>
        </p:pic>
      </p:grpSp>
      <p:grpSp>
        <p:nvGrpSpPr>
          <p:cNvPr id="68" name="Group 67"/>
          <p:cNvGrpSpPr/>
          <p:nvPr/>
        </p:nvGrpSpPr>
        <p:grpSpPr>
          <a:xfrm>
            <a:off x="-27970" y="-28120"/>
            <a:ext cx="3784600" cy="6858000"/>
            <a:chOff x="0" y="0"/>
            <a:chExt cx="37846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3048000" cy="685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/>
            <p:cNvSpPr/>
            <p:nvPr/>
          </p:nvSpPr>
          <p:spPr>
            <a:xfrm rot="5400000">
              <a:off x="2565400" y="1651000"/>
              <a:ext cx="1651000" cy="685800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95400" y="660400"/>
              <a:ext cx="24892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 smtClean="0">
                  <a:solidFill>
                    <a:schemeClr val="bg1"/>
                  </a:solidFill>
                </a:rPr>
                <a:t>1</a:t>
              </a:r>
              <a:endParaRPr lang="en-US" sz="9600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12800" y="2224920"/>
              <a:ext cx="1727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</a:rPr>
                <a:t>HYDRATE</a:t>
              </a:r>
              <a:endParaRPr lang="en-US" sz="3600" dirty="0">
                <a:solidFill>
                  <a:schemeClr val="bg1"/>
                </a:solidFill>
              </a:endParaRPr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606" y="3467100"/>
              <a:ext cx="1840996" cy="2328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236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-5130800" y="-279400"/>
            <a:ext cx="3937000" cy="6858000"/>
            <a:chOff x="9144000" y="0"/>
            <a:chExt cx="3937000" cy="6858000"/>
          </a:xfrm>
        </p:grpSpPr>
        <p:sp>
          <p:nvSpPr>
            <p:cNvPr id="57" name="Rectangle 56"/>
            <p:cNvSpPr/>
            <p:nvPr/>
          </p:nvSpPr>
          <p:spPr>
            <a:xfrm>
              <a:off x="9144000" y="0"/>
              <a:ext cx="3048000" cy="6858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/>
            <p:cNvSpPr/>
            <p:nvPr/>
          </p:nvSpPr>
          <p:spPr>
            <a:xfrm rot="5400000">
              <a:off x="11709400" y="1651000"/>
              <a:ext cx="1651000" cy="68580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591800" y="644980"/>
              <a:ext cx="24892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 smtClean="0">
                  <a:solidFill>
                    <a:schemeClr val="bg1"/>
                  </a:solidFill>
                </a:rPr>
                <a:t>4</a:t>
              </a:r>
              <a:endParaRPr lang="en-US" sz="9600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9652000" y="2224920"/>
              <a:ext cx="23368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</a:rPr>
                <a:t>PROUCT YOUR EYES</a:t>
              </a:r>
              <a:endParaRPr lang="en-US" sz="3600" dirty="0">
                <a:solidFill>
                  <a:schemeClr val="bg1"/>
                </a:solidFill>
              </a:endParaRPr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6400" y="4631438"/>
              <a:ext cx="2799632" cy="1222506"/>
            </a:xfrm>
            <a:prstGeom prst="rect">
              <a:avLst/>
            </a:prstGeom>
          </p:spPr>
        </p:pic>
      </p:grpSp>
      <p:grpSp>
        <p:nvGrpSpPr>
          <p:cNvPr id="72" name="Group 71"/>
          <p:cNvGrpSpPr/>
          <p:nvPr/>
        </p:nvGrpSpPr>
        <p:grpSpPr>
          <a:xfrm>
            <a:off x="5969000" y="6003"/>
            <a:ext cx="3886200" cy="6858000"/>
            <a:chOff x="6096000" y="0"/>
            <a:chExt cx="3886200" cy="6858000"/>
          </a:xfrm>
        </p:grpSpPr>
        <p:sp>
          <p:nvSpPr>
            <p:cNvPr id="56" name="Rectangle 55"/>
            <p:cNvSpPr/>
            <p:nvPr/>
          </p:nvSpPr>
          <p:spPr>
            <a:xfrm>
              <a:off x="6096000" y="0"/>
              <a:ext cx="30480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Isosceles Triangle 58"/>
            <p:cNvSpPr/>
            <p:nvPr/>
          </p:nvSpPr>
          <p:spPr>
            <a:xfrm rot="5400000">
              <a:off x="8661400" y="1651000"/>
              <a:ext cx="1651000" cy="68580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493000" y="650120"/>
              <a:ext cx="24892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</a:rPr>
                <a:t>3</a:t>
              </a:r>
              <a:endParaRPr lang="en-US" sz="9600" dirty="0">
                <a:solidFill>
                  <a:schemeClr val="bg1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604000" y="2224920"/>
              <a:ext cx="2336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</a:rPr>
                <a:t>SEEK SHADE</a:t>
              </a:r>
              <a:endParaRPr lang="en-US" sz="3600" dirty="0">
                <a:solidFill>
                  <a:schemeClr val="bg1"/>
                </a:solidFill>
              </a:endParaRPr>
            </a:p>
          </p:txBody>
        </p: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8250" y="4001785"/>
              <a:ext cx="2005440" cy="1581075"/>
            </a:xfrm>
            <a:prstGeom prst="rect">
              <a:avLst/>
            </a:prstGeom>
          </p:spPr>
        </p:pic>
      </p:grpSp>
      <p:grpSp>
        <p:nvGrpSpPr>
          <p:cNvPr id="71" name="Group 70"/>
          <p:cNvGrpSpPr/>
          <p:nvPr/>
        </p:nvGrpSpPr>
        <p:grpSpPr>
          <a:xfrm>
            <a:off x="3022600" y="0"/>
            <a:ext cx="3835400" cy="6858000"/>
            <a:chOff x="3048000" y="0"/>
            <a:chExt cx="3835400" cy="6858000"/>
          </a:xfrm>
        </p:grpSpPr>
        <p:sp>
          <p:nvSpPr>
            <p:cNvPr id="55" name="Rectangle 54"/>
            <p:cNvSpPr/>
            <p:nvPr/>
          </p:nvSpPr>
          <p:spPr>
            <a:xfrm>
              <a:off x="3048000" y="0"/>
              <a:ext cx="3048000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Isosceles Triangle 57"/>
            <p:cNvSpPr/>
            <p:nvPr/>
          </p:nvSpPr>
          <p:spPr>
            <a:xfrm rot="5400000">
              <a:off x="5613400" y="1651000"/>
              <a:ext cx="1651000" cy="685800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394200" y="655260"/>
              <a:ext cx="24892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</a:rPr>
                <a:t>2</a:t>
              </a:r>
              <a:endParaRPr lang="en-US" sz="9600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429000" y="2224920"/>
              <a:ext cx="25654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</a:rPr>
                <a:t>DON’T GO OUT FROM 11 TO 3</a:t>
              </a:r>
              <a:endParaRPr lang="en-US" sz="3600" dirty="0">
                <a:solidFill>
                  <a:schemeClr val="bg1"/>
                </a:solidFill>
              </a:endParaRPr>
            </a:p>
          </p:txBody>
        </p:sp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680430" y="3875920"/>
              <a:ext cx="1706940" cy="1706940"/>
            </a:xfrm>
            <a:prstGeom prst="rect">
              <a:avLst/>
            </a:prstGeom>
          </p:spPr>
        </p:pic>
      </p:grpSp>
      <p:grpSp>
        <p:nvGrpSpPr>
          <p:cNvPr id="68" name="Group 67"/>
          <p:cNvGrpSpPr/>
          <p:nvPr/>
        </p:nvGrpSpPr>
        <p:grpSpPr>
          <a:xfrm>
            <a:off x="-27970" y="-28120"/>
            <a:ext cx="3784600" cy="6858000"/>
            <a:chOff x="0" y="0"/>
            <a:chExt cx="37846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3048000" cy="685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/>
            <p:cNvSpPr/>
            <p:nvPr/>
          </p:nvSpPr>
          <p:spPr>
            <a:xfrm rot="5400000">
              <a:off x="2565400" y="1651000"/>
              <a:ext cx="1651000" cy="685800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95400" y="660400"/>
              <a:ext cx="24892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 smtClean="0">
                  <a:solidFill>
                    <a:schemeClr val="bg1"/>
                  </a:solidFill>
                </a:rPr>
                <a:t>1</a:t>
              </a:r>
              <a:endParaRPr lang="en-US" sz="9600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12800" y="2224920"/>
              <a:ext cx="1727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</a:rPr>
                <a:t>HYDRATE</a:t>
              </a:r>
              <a:endParaRPr lang="en-US" sz="3600" dirty="0">
                <a:solidFill>
                  <a:schemeClr val="bg1"/>
                </a:solidFill>
              </a:endParaRPr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606" y="3467100"/>
              <a:ext cx="1840996" cy="2328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974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8915400" y="-28120"/>
            <a:ext cx="4453140" cy="6914240"/>
            <a:chOff x="9093132" y="-130382"/>
            <a:chExt cx="3987868" cy="6914240"/>
          </a:xfrm>
        </p:grpSpPr>
        <p:sp>
          <p:nvSpPr>
            <p:cNvPr id="57" name="Rectangle 56"/>
            <p:cNvSpPr/>
            <p:nvPr/>
          </p:nvSpPr>
          <p:spPr>
            <a:xfrm>
              <a:off x="9093132" y="-130382"/>
              <a:ext cx="3048000" cy="69142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/>
            <p:cNvSpPr/>
            <p:nvPr/>
          </p:nvSpPr>
          <p:spPr>
            <a:xfrm rot="5400000">
              <a:off x="11620872" y="1651000"/>
              <a:ext cx="1651000" cy="68580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591800" y="644980"/>
              <a:ext cx="24892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 smtClean="0">
                  <a:solidFill>
                    <a:schemeClr val="bg1"/>
                  </a:solidFill>
                </a:rPr>
                <a:t>4</a:t>
              </a:r>
              <a:endParaRPr lang="en-US" sz="9600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9652000" y="2224920"/>
              <a:ext cx="23368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</a:rPr>
                <a:t>PROUCT YOUR EYES</a:t>
              </a:r>
              <a:endParaRPr lang="en-US" sz="3600" dirty="0">
                <a:solidFill>
                  <a:schemeClr val="bg1"/>
                </a:solidFill>
              </a:endParaRPr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6400" y="4631438"/>
              <a:ext cx="2799632" cy="1222506"/>
            </a:xfrm>
            <a:prstGeom prst="rect">
              <a:avLst/>
            </a:prstGeom>
          </p:spPr>
        </p:pic>
      </p:grpSp>
      <p:grpSp>
        <p:nvGrpSpPr>
          <p:cNvPr id="72" name="Group 71"/>
          <p:cNvGrpSpPr/>
          <p:nvPr/>
        </p:nvGrpSpPr>
        <p:grpSpPr>
          <a:xfrm>
            <a:off x="5969000" y="6003"/>
            <a:ext cx="3886200" cy="6858000"/>
            <a:chOff x="6096000" y="0"/>
            <a:chExt cx="3886200" cy="6858000"/>
          </a:xfrm>
        </p:grpSpPr>
        <p:sp>
          <p:nvSpPr>
            <p:cNvPr id="56" name="Rectangle 55"/>
            <p:cNvSpPr/>
            <p:nvPr/>
          </p:nvSpPr>
          <p:spPr>
            <a:xfrm>
              <a:off x="6096000" y="0"/>
              <a:ext cx="30480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Isosceles Triangle 58"/>
            <p:cNvSpPr/>
            <p:nvPr/>
          </p:nvSpPr>
          <p:spPr>
            <a:xfrm rot="5400000">
              <a:off x="8661400" y="1651000"/>
              <a:ext cx="1651000" cy="68580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493000" y="650120"/>
              <a:ext cx="24892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</a:rPr>
                <a:t>3</a:t>
              </a:r>
              <a:endParaRPr lang="en-US" sz="9600" dirty="0">
                <a:solidFill>
                  <a:schemeClr val="bg1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604000" y="2224920"/>
              <a:ext cx="2336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</a:rPr>
                <a:t>SEEK SHADE</a:t>
              </a:r>
              <a:endParaRPr lang="en-US" sz="3600" dirty="0">
                <a:solidFill>
                  <a:schemeClr val="bg1"/>
                </a:solidFill>
              </a:endParaRPr>
            </a:p>
          </p:txBody>
        </p: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8250" y="4001785"/>
              <a:ext cx="2005440" cy="1581075"/>
            </a:xfrm>
            <a:prstGeom prst="rect">
              <a:avLst/>
            </a:prstGeom>
          </p:spPr>
        </p:pic>
      </p:grpSp>
      <p:grpSp>
        <p:nvGrpSpPr>
          <p:cNvPr id="71" name="Group 70"/>
          <p:cNvGrpSpPr/>
          <p:nvPr/>
        </p:nvGrpSpPr>
        <p:grpSpPr>
          <a:xfrm>
            <a:off x="3022600" y="0"/>
            <a:ext cx="3835400" cy="6858000"/>
            <a:chOff x="3048000" y="0"/>
            <a:chExt cx="3835400" cy="6858000"/>
          </a:xfrm>
        </p:grpSpPr>
        <p:sp>
          <p:nvSpPr>
            <p:cNvPr id="55" name="Rectangle 54"/>
            <p:cNvSpPr/>
            <p:nvPr/>
          </p:nvSpPr>
          <p:spPr>
            <a:xfrm>
              <a:off x="3048000" y="0"/>
              <a:ext cx="3048000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Isosceles Triangle 57"/>
            <p:cNvSpPr/>
            <p:nvPr/>
          </p:nvSpPr>
          <p:spPr>
            <a:xfrm rot="5400000">
              <a:off x="5613400" y="1651000"/>
              <a:ext cx="1651000" cy="685800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394200" y="655260"/>
              <a:ext cx="24892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</a:rPr>
                <a:t>2</a:t>
              </a:r>
              <a:endParaRPr lang="en-US" sz="9600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429000" y="2224920"/>
              <a:ext cx="25654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</a:rPr>
                <a:t>DON’T GO OUT FROM 11 TO 3</a:t>
              </a:r>
              <a:endParaRPr lang="en-US" sz="3600" dirty="0">
                <a:solidFill>
                  <a:schemeClr val="bg1"/>
                </a:solidFill>
              </a:endParaRPr>
            </a:p>
          </p:txBody>
        </p:sp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680430" y="3875920"/>
              <a:ext cx="1706940" cy="1706940"/>
            </a:xfrm>
            <a:prstGeom prst="rect">
              <a:avLst/>
            </a:prstGeom>
          </p:spPr>
        </p:pic>
      </p:grpSp>
      <p:grpSp>
        <p:nvGrpSpPr>
          <p:cNvPr id="68" name="Group 67"/>
          <p:cNvGrpSpPr/>
          <p:nvPr/>
        </p:nvGrpSpPr>
        <p:grpSpPr>
          <a:xfrm>
            <a:off x="-27970" y="-28120"/>
            <a:ext cx="3784600" cy="6858000"/>
            <a:chOff x="0" y="0"/>
            <a:chExt cx="37846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3048000" cy="685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/>
            <p:cNvSpPr/>
            <p:nvPr/>
          </p:nvSpPr>
          <p:spPr>
            <a:xfrm rot="5400000">
              <a:off x="2565400" y="1651000"/>
              <a:ext cx="1651000" cy="685800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95400" y="660400"/>
              <a:ext cx="24892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 smtClean="0">
                  <a:solidFill>
                    <a:schemeClr val="bg1"/>
                  </a:solidFill>
                </a:rPr>
                <a:t>1</a:t>
              </a:r>
              <a:endParaRPr lang="en-US" sz="9600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12800" y="2224920"/>
              <a:ext cx="1727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</a:rPr>
                <a:t>HYDRATE</a:t>
              </a:r>
              <a:endParaRPr lang="en-US" sz="3600" dirty="0">
                <a:solidFill>
                  <a:schemeClr val="bg1"/>
                </a:solidFill>
              </a:endParaRPr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606" y="3467100"/>
              <a:ext cx="1840996" cy="2328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0260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310" y="0"/>
            <a:ext cx="578069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15310"/>
            <a:ext cx="6096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DRINK TENDER COCONUT WATER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7714156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Freeform 12"/>
          <p:cNvSpPr/>
          <p:nvPr/>
        </p:nvSpPr>
        <p:spPr>
          <a:xfrm>
            <a:off x="2" y="0"/>
            <a:ext cx="12191998" cy="6896099"/>
          </a:xfrm>
          <a:custGeom>
            <a:avLst/>
            <a:gdLst>
              <a:gd name="connsiteX0" fmla="*/ 7451827 w 12191998"/>
              <a:gd name="connsiteY0" fmla="*/ 3626068 h 6857999"/>
              <a:gd name="connsiteX1" fmla="*/ 6805441 w 12191998"/>
              <a:gd name="connsiteY1" fmla="*/ 4918840 h 6857999"/>
              <a:gd name="connsiteX2" fmla="*/ 7451827 w 12191998"/>
              <a:gd name="connsiteY2" fmla="*/ 6211611 h 6857999"/>
              <a:gd name="connsiteX3" fmla="*/ 9217565 w 12191998"/>
              <a:gd name="connsiteY3" fmla="*/ 6211611 h 6857999"/>
              <a:gd name="connsiteX4" fmla="*/ 9863951 w 12191998"/>
              <a:gd name="connsiteY4" fmla="*/ 4918840 h 6857999"/>
              <a:gd name="connsiteX5" fmla="*/ 9217565 w 12191998"/>
              <a:gd name="connsiteY5" fmla="*/ 3626068 h 6857999"/>
              <a:gd name="connsiteX6" fmla="*/ 4892558 w 12191998"/>
              <a:gd name="connsiteY6" fmla="*/ 2112579 h 6857999"/>
              <a:gd name="connsiteX7" fmla="*/ 4246172 w 12191998"/>
              <a:gd name="connsiteY7" fmla="*/ 3405351 h 6857999"/>
              <a:gd name="connsiteX8" fmla="*/ 4892558 w 12191998"/>
              <a:gd name="connsiteY8" fmla="*/ 4698122 h 6857999"/>
              <a:gd name="connsiteX9" fmla="*/ 6658296 w 12191998"/>
              <a:gd name="connsiteY9" fmla="*/ 4698122 h 6857999"/>
              <a:gd name="connsiteX10" fmla="*/ 7304682 w 12191998"/>
              <a:gd name="connsiteY10" fmla="*/ 3405351 h 6857999"/>
              <a:gd name="connsiteX11" fmla="*/ 6658296 w 12191998"/>
              <a:gd name="connsiteY11" fmla="*/ 2112579 h 6857999"/>
              <a:gd name="connsiteX12" fmla="*/ 7483358 w 12191998"/>
              <a:gd name="connsiteY12" fmla="*/ 646386 h 6857999"/>
              <a:gd name="connsiteX13" fmla="*/ 6836972 w 12191998"/>
              <a:gd name="connsiteY13" fmla="*/ 1939158 h 6857999"/>
              <a:gd name="connsiteX14" fmla="*/ 7483358 w 12191998"/>
              <a:gd name="connsiteY14" fmla="*/ 3231929 h 6857999"/>
              <a:gd name="connsiteX15" fmla="*/ 9249096 w 12191998"/>
              <a:gd name="connsiteY15" fmla="*/ 3231929 h 6857999"/>
              <a:gd name="connsiteX16" fmla="*/ 9895482 w 12191998"/>
              <a:gd name="connsiteY16" fmla="*/ 1939158 h 6857999"/>
              <a:gd name="connsiteX17" fmla="*/ 9249096 w 12191998"/>
              <a:gd name="connsiteY17" fmla="*/ 646386 h 6857999"/>
              <a:gd name="connsiteX18" fmla="*/ 0 w 12191998"/>
              <a:gd name="connsiteY18" fmla="*/ 0 h 6857999"/>
              <a:gd name="connsiteX19" fmla="*/ 9664255 w 12191998"/>
              <a:gd name="connsiteY19" fmla="*/ 0 h 6857999"/>
              <a:gd name="connsiteX20" fmla="*/ 9427772 w 12191998"/>
              <a:gd name="connsiteY20" fmla="*/ 472966 h 6857999"/>
              <a:gd name="connsiteX21" fmla="*/ 10074158 w 12191998"/>
              <a:gd name="connsiteY21" fmla="*/ 1765737 h 6857999"/>
              <a:gd name="connsiteX22" fmla="*/ 11839896 w 12191998"/>
              <a:gd name="connsiteY22" fmla="*/ 1765737 h 6857999"/>
              <a:gd name="connsiteX23" fmla="*/ 12191998 w 12191998"/>
              <a:gd name="connsiteY23" fmla="*/ 1061534 h 6857999"/>
              <a:gd name="connsiteX24" fmla="*/ 12191998 w 12191998"/>
              <a:gd name="connsiteY24" fmla="*/ 1592306 h 6857999"/>
              <a:gd name="connsiteX25" fmla="*/ 12018572 w 12191998"/>
              <a:gd name="connsiteY25" fmla="*/ 1939158 h 6857999"/>
              <a:gd name="connsiteX26" fmla="*/ 12191998 w 12191998"/>
              <a:gd name="connsiteY26" fmla="*/ 2286009 h 6857999"/>
              <a:gd name="connsiteX27" fmla="*/ 12191998 w 12191998"/>
              <a:gd name="connsiteY27" fmla="*/ 2827294 h 6857999"/>
              <a:gd name="connsiteX28" fmla="*/ 11834641 w 12191998"/>
              <a:gd name="connsiteY28" fmla="*/ 2112579 h 6857999"/>
              <a:gd name="connsiteX29" fmla="*/ 10068903 w 12191998"/>
              <a:gd name="connsiteY29" fmla="*/ 2112579 h 6857999"/>
              <a:gd name="connsiteX30" fmla="*/ 9422517 w 12191998"/>
              <a:gd name="connsiteY30" fmla="*/ 3405352 h 6857999"/>
              <a:gd name="connsiteX31" fmla="*/ 10068903 w 12191998"/>
              <a:gd name="connsiteY31" fmla="*/ 4698122 h 6857999"/>
              <a:gd name="connsiteX32" fmla="*/ 11834641 w 12191998"/>
              <a:gd name="connsiteY32" fmla="*/ 4698122 h 6857999"/>
              <a:gd name="connsiteX33" fmla="*/ 12191998 w 12191998"/>
              <a:gd name="connsiteY33" fmla="*/ 3983409 h 6857999"/>
              <a:gd name="connsiteX34" fmla="*/ 12191998 w 12191998"/>
              <a:gd name="connsiteY34" fmla="*/ 4624540 h 6857999"/>
              <a:gd name="connsiteX35" fmla="*/ 12092144 w 12191998"/>
              <a:gd name="connsiteY35" fmla="*/ 4824248 h 6857999"/>
              <a:gd name="connsiteX36" fmla="*/ 12191998 w 12191998"/>
              <a:gd name="connsiteY36" fmla="*/ 5023956 h 6857999"/>
              <a:gd name="connsiteX37" fmla="*/ 12191998 w 12191998"/>
              <a:gd name="connsiteY37" fmla="*/ 5801721 h 6857999"/>
              <a:gd name="connsiteX38" fmla="*/ 11813620 w 12191998"/>
              <a:gd name="connsiteY38" fmla="*/ 5044965 h 6857999"/>
              <a:gd name="connsiteX39" fmla="*/ 10047882 w 12191998"/>
              <a:gd name="connsiteY39" fmla="*/ 5044965 h 6857999"/>
              <a:gd name="connsiteX40" fmla="*/ 9401496 w 12191998"/>
              <a:gd name="connsiteY40" fmla="*/ 6337737 h 6857999"/>
              <a:gd name="connsiteX41" fmla="*/ 9661627 w 12191998"/>
              <a:gd name="connsiteY41" fmla="*/ 6857999 h 6857999"/>
              <a:gd name="connsiteX42" fmla="*/ 0 w 12191998"/>
              <a:gd name="connsiteY42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2191998" h="6857999">
                <a:moveTo>
                  <a:pt x="7451827" y="3626068"/>
                </a:moveTo>
                <a:lnTo>
                  <a:pt x="6805441" y="4918840"/>
                </a:lnTo>
                <a:lnTo>
                  <a:pt x="7451827" y="6211611"/>
                </a:lnTo>
                <a:lnTo>
                  <a:pt x="9217565" y="6211611"/>
                </a:lnTo>
                <a:lnTo>
                  <a:pt x="9863951" y="4918840"/>
                </a:lnTo>
                <a:lnTo>
                  <a:pt x="9217565" y="3626068"/>
                </a:lnTo>
                <a:close/>
                <a:moveTo>
                  <a:pt x="4892558" y="2112579"/>
                </a:moveTo>
                <a:lnTo>
                  <a:pt x="4246172" y="3405351"/>
                </a:lnTo>
                <a:lnTo>
                  <a:pt x="4892558" y="4698122"/>
                </a:lnTo>
                <a:lnTo>
                  <a:pt x="6658296" y="4698122"/>
                </a:lnTo>
                <a:lnTo>
                  <a:pt x="7304682" y="3405351"/>
                </a:lnTo>
                <a:lnTo>
                  <a:pt x="6658296" y="2112579"/>
                </a:lnTo>
                <a:close/>
                <a:moveTo>
                  <a:pt x="7483358" y="646386"/>
                </a:moveTo>
                <a:lnTo>
                  <a:pt x="6836972" y="1939158"/>
                </a:lnTo>
                <a:lnTo>
                  <a:pt x="7483358" y="3231929"/>
                </a:lnTo>
                <a:lnTo>
                  <a:pt x="9249096" y="3231929"/>
                </a:lnTo>
                <a:lnTo>
                  <a:pt x="9895482" y="1939158"/>
                </a:lnTo>
                <a:lnTo>
                  <a:pt x="9249096" y="646386"/>
                </a:lnTo>
                <a:close/>
                <a:moveTo>
                  <a:pt x="0" y="0"/>
                </a:moveTo>
                <a:lnTo>
                  <a:pt x="9664255" y="0"/>
                </a:lnTo>
                <a:lnTo>
                  <a:pt x="9427772" y="472966"/>
                </a:lnTo>
                <a:lnTo>
                  <a:pt x="10074158" y="1765737"/>
                </a:lnTo>
                <a:lnTo>
                  <a:pt x="11839896" y="1765737"/>
                </a:lnTo>
                <a:lnTo>
                  <a:pt x="12191998" y="1061534"/>
                </a:lnTo>
                <a:lnTo>
                  <a:pt x="12191998" y="1592306"/>
                </a:lnTo>
                <a:lnTo>
                  <a:pt x="12018572" y="1939158"/>
                </a:lnTo>
                <a:lnTo>
                  <a:pt x="12191998" y="2286009"/>
                </a:lnTo>
                <a:lnTo>
                  <a:pt x="12191998" y="2827294"/>
                </a:lnTo>
                <a:lnTo>
                  <a:pt x="11834641" y="2112579"/>
                </a:lnTo>
                <a:lnTo>
                  <a:pt x="10068903" y="2112579"/>
                </a:lnTo>
                <a:lnTo>
                  <a:pt x="9422517" y="3405352"/>
                </a:lnTo>
                <a:lnTo>
                  <a:pt x="10068903" y="4698122"/>
                </a:lnTo>
                <a:lnTo>
                  <a:pt x="11834641" y="4698122"/>
                </a:lnTo>
                <a:lnTo>
                  <a:pt x="12191998" y="3983409"/>
                </a:lnTo>
                <a:lnTo>
                  <a:pt x="12191998" y="4624540"/>
                </a:lnTo>
                <a:lnTo>
                  <a:pt x="12092144" y="4824248"/>
                </a:lnTo>
                <a:lnTo>
                  <a:pt x="12191998" y="5023956"/>
                </a:lnTo>
                <a:lnTo>
                  <a:pt x="12191998" y="5801721"/>
                </a:lnTo>
                <a:lnTo>
                  <a:pt x="11813620" y="5044965"/>
                </a:lnTo>
                <a:lnTo>
                  <a:pt x="10047882" y="5044965"/>
                </a:lnTo>
                <a:lnTo>
                  <a:pt x="9401496" y="6337737"/>
                </a:lnTo>
                <a:lnTo>
                  <a:pt x="9661627" y="6857999"/>
                </a:lnTo>
                <a:lnTo>
                  <a:pt x="0" y="685799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54000" y="2438400"/>
            <a:ext cx="3962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solidFill>
                  <a:schemeClr val="bg1"/>
                </a:solidFill>
              </a:rPr>
              <a:t>REFLECT</a:t>
            </a:r>
          </a:p>
          <a:p>
            <a:r>
              <a:rPr lang="en-US" sz="7200" b="1" dirty="0" smtClean="0">
                <a:solidFill>
                  <a:schemeClr val="bg1"/>
                </a:solidFill>
              </a:rPr>
              <a:t>CAUTION</a:t>
            </a:r>
            <a:endParaRPr lang="en-US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4238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99034" y="851338"/>
            <a:ext cx="70629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/>
              <a:t>WEAR COTTON</a:t>
            </a:r>
          </a:p>
          <a:p>
            <a:r>
              <a:rPr lang="en-US" sz="9600" dirty="0" smtClean="0"/>
              <a:t>CLOTHES</a:t>
            </a:r>
            <a:endParaRPr lang="en-US" sz="9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3991"/>
            <a:ext cx="4101662" cy="410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46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86</Words>
  <Application>Microsoft Office PowerPoint</Application>
  <PresentationFormat>Widescreen</PresentationFormat>
  <Paragraphs>39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36</cp:revision>
  <dcterms:created xsi:type="dcterms:W3CDTF">2025-04-18T09:56:58Z</dcterms:created>
  <dcterms:modified xsi:type="dcterms:W3CDTF">2025-04-20T08:03:38Z</dcterms:modified>
</cp:coreProperties>
</file>